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5143500" cx="9144000"/>
  <p:notesSz cx="6858000" cy="9144000"/>
  <p:embeddedFontLst>
    <p:embeddedFont>
      <p:font typeface="Roboto"/>
      <p:regular r:id="rId15"/>
      <p:bold r:id="rId16"/>
      <p:italic r:id="rId17"/>
      <p:boldItalic r:id="rId18"/>
    </p:embeddedFont>
    <p:embeddedFont>
      <p:font typeface="Inter"/>
      <p:regular r:id="rId19"/>
      <p:bold r:id="rId20"/>
    </p:embeddedFont>
    <p:embeddedFont>
      <p:font typeface="Anaheim"/>
      <p:regular r:id="rId21"/>
    </p:embeddedFont>
    <p:embeddedFont>
      <p:font typeface="Kanit SemiBold"/>
      <p:regular r:id="rId22"/>
      <p:bold r:id="rId23"/>
      <p:italic r:id="rId24"/>
      <p:boldItalic r:id="rId25"/>
    </p:embeddedFont>
    <p:embeddedFont>
      <p:font typeface="Kanit"/>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Inter-bold.fntdata"/><Relationship Id="rId22" Type="http://schemas.openxmlformats.org/officeDocument/2006/relationships/font" Target="fonts/KanitSemiBold-regular.fntdata"/><Relationship Id="rId21" Type="http://schemas.openxmlformats.org/officeDocument/2006/relationships/font" Target="fonts/Anaheim-regular.fntdata"/><Relationship Id="rId24" Type="http://schemas.openxmlformats.org/officeDocument/2006/relationships/font" Target="fonts/KanitSemiBold-italic.fntdata"/><Relationship Id="rId23" Type="http://schemas.openxmlformats.org/officeDocument/2006/relationships/font" Target="fonts/KanitSemiBold-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Kanit-regular.fntdata"/><Relationship Id="rId25" Type="http://schemas.openxmlformats.org/officeDocument/2006/relationships/font" Target="fonts/KanitSemiBold-boldItalic.fntdata"/><Relationship Id="rId28" Type="http://schemas.openxmlformats.org/officeDocument/2006/relationships/font" Target="fonts/Kanit-italic.fntdata"/><Relationship Id="rId27" Type="http://schemas.openxmlformats.org/officeDocument/2006/relationships/font" Target="fonts/Kanit-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Kanit-boldItalic.fnt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font" Target="fonts/Roboto-regular.fntdata"/><Relationship Id="rId14" Type="http://schemas.openxmlformats.org/officeDocument/2006/relationships/slide" Target="slides/slide10.xml"/><Relationship Id="rId17" Type="http://schemas.openxmlformats.org/officeDocument/2006/relationships/font" Target="fonts/Roboto-italic.fntdata"/><Relationship Id="rId16" Type="http://schemas.openxmlformats.org/officeDocument/2006/relationships/font" Target="fonts/Roboto-bold.fntdata"/><Relationship Id="rId19" Type="http://schemas.openxmlformats.org/officeDocument/2006/relationships/font" Target="fonts/Inter-regular.fntdata"/><Relationship Id="rId18" Type="http://schemas.openxmlformats.org/officeDocument/2006/relationships/font" Target="fonts/Roboto-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ence.howstuffworks.com/transport/flight/modern/airplanes.htm" TargetMode="External"/><Relationship Id="rId3" Type="http://schemas.openxmlformats.org/officeDocument/2006/relationships/hyperlink" Target="http://www.uspto.gov/"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2b8403309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2b8403309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54dda1946d_4_2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54dda1946d_4_2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268fac0c3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268fac0c3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14072739ea5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14072739ea5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chemeClr val="dk1"/>
                </a:solidFill>
                <a:latin typeface="Roboto"/>
                <a:ea typeface="Roboto"/>
                <a:cs typeface="Roboto"/>
                <a:sym typeface="Roboto"/>
              </a:rPr>
              <a:t>“1917 Glenn Curtiss designed his aluminum Autoplane that sported three wings that spanned 40 feet (12.2 meters).ust a decade and a half after the Wright Brothers took off in their </a:t>
            </a:r>
            <a:r>
              <a:rPr lang="en" sz="1350" u="sng">
                <a:solidFill>
                  <a:schemeClr val="hlink"/>
                </a:solidFill>
                <a:latin typeface="Roboto"/>
                <a:ea typeface="Roboto"/>
                <a:cs typeface="Roboto"/>
                <a:sym typeface="Roboto"/>
                <a:hlinkClick r:id="rId2"/>
              </a:rPr>
              <a:t>airplane</a:t>
            </a:r>
            <a:r>
              <a:rPr lang="en" sz="1350">
                <a:solidFill>
                  <a:schemeClr val="dk1"/>
                </a:solidFill>
                <a:latin typeface="Roboto"/>
                <a:ea typeface="Roboto"/>
                <a:cs typeface="Roboto"/>
                <a:sym typeface="Roboto"/>
              </a:rPr>
              <a:t> over Kitty Hawk, N.C., in 1903, other people began chasing the dream of a flying car. There are nearly 80 patents on file at the </a:t>
            </a:r>
            <a:r>
              <a:rPr lang="en" sz="1350" u="sng">
                <a:solidFill>
                  <a:schemeClr val="hlink"/>
                </a:solidFill>
                <a:latin typeface="Roboto"/>
                <a:ea typeface="Roboto"/>
                <a:cs typeface="Roboto"/>
                <a:sym typeface="Roboto"/>
                <a:hlinkClick r:id="rId3"/>
              </a:rPr>
              <a:t>United States Patent and Trademark Office</a:t>
            </a:r>
            <a:r>
              <a:rPr lang="en" sz="1350">
                <a:solidFill>
                  <a:schemeClr val="dk1"/>
                </a:solidFill>
                <a:latin typeface="Roboto"/>
                <a:ea typeface="Roboto"/>
                <a:cs typeface="Roboto"/>
                <a:sym typeface="Roboto"/>
              </a:rPr>
              <a:t> for various kinds of flying cars. Some of these have actually flown. Most have not. And all have come up short of reaching the goal of the mass-produced flying car.” all from the second </a:t>
            </a:r>
            <a:r>
              <a:rPr lang="en" sz="1350">
                <a:solidFill>
                  <a:schemeClr val="dk1"/>
                </a:solidFill>
                <a:latin typeface="Roboto"/>
                <a:ea typeface="Roboto"/>
                <a:cs typeface="Roboto"/>
                <a:sym typeface="Roboto"/>
              </a:rPr>
              <a:t>resource.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2c1cf501c0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2c1cf501c0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chemeClr val="dk1"/>
                </a:solidFill>
                <a:latin typeface="Roboto"/>
                <a:ea typeface="Roboto"/>
                <a:cs typeface="Roboto"/>
                <a:sym typeface="Roboto"/>
              </a:rPr>
              <a:t>“Aerocar - Inspired by the Airphibian and Robert Fulton, whom he had met years before, Moulton "Molt" Taylor created perhaps the most well-known and most successful flying car to date. The Aerocar was designed to drive, fly and then drive again without interruption. Taylor covered his car with a fiberglass shell. A 10-foot-long (3-meter) drive shaft connected the engine to a pusher propeller. It cruised at 120 mph (193 kph) in the air and was the second and last roadable aircraft to receive FAA approval.  FAA: </a:t>
            </a:r>
            <a:r>
              <a:rPr lang="en" sz="1500">
                <a:solidFill>
                  <a:schemeClr val="dk1"/>
                </a:solidFill>
                <a:latin typeface="Roboto"/>
                <a:ea typeface="Roboto"/>
                <a:cs typeface="Roboto"/>
                <a:sym typeface="Roboto"/>
              </a:rPr>
              <a:t>Federal Aviation Administration (FAA) is the agency of the United States Department of Transportation responsible for the regulation and oversight of civil aviation within the U.S.” </a:t>
            </a:r>
            <a:r>
              <a:rPr lang="en" sz="1350">
                <a:solidFill>
                  <a:schemeClr val="dk1"/>
                </a:solidFill>
                <a:latin typeface="Roboto"/>
                <a:ea typeface="Roboto"/>
                <a:cs typeface="Roboto"/>
                <a:sym typeface="Roboto"/>
              </a:rPr>
              <a:t>all from the second resource. These cars are some cars the worked the most very important to the history of flying cars.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oboto"/>
                <a:ea typeface="Roboto"/>
                <a:cs typeface="Roboto"/>
                <a:sym typeface="Roboto"/>
              </a:rPr>
              <a:t>“The integration of flying cars into the transportation landscape holds the promise of transformative effects on urban mobility. One key advantage is the alleviation of traffic congestion. With the ability to travel in three dimensions, flying cars could circumvent ground-level traffic, offering a more time-efficient mode of transportation. Additionally, flying cars could enhance connectivity between urban and remote areas. Regions with challenging terrain or inadequate road infrastructure could benefit from the aerial capabilities of these vehicles, fostering economic development and accessibility. The concept of urban air mobility envisions a network of skyports facilitating the takeoff and landing of flying cars. These skyports, strategically located across cities, would serve as hubs for aerial transportation, enabling a seamless transition between ground and air travel. This infrastructure could redefine the urban landscape and create new opportunities for urban planning.” This pretty much just talks about </a:t>
            </a:r>
            <a:r>
              <a:rPr lang="en" sz="1500">
                <a:solidFill>
                  <a:schemeClr val="dk1"/>
                </a:solidFill>
                <a:latin typeface="Roboto"/>
                <a:ea typeface="Roboto"/>
                <a:cs typeface="Roboto"/>
                <a:sym typeface="Roboto"/>
              </a:rPr>
              <a:t>on what</a:t>
            </a:r>
            <a:r>
              <a:rPr lang="en" sz="1500">
                <a:solidFill>
                  <a:schemeClr val="dk1"/>
                </a:solidFill>
                <a:latin typeface="Roboto"/>
                <a:ea typeface="Roboto"/>
                <a:cs typeface="Roboto"/>
                <a:sym typeface="Roboto"/>
              </a:rPr>
              <a:t> it will have an impact on. You can </a:t>
            </a:r>
            <a:r>
              <a:rPr lang="en" sz="1500">
                <a:solidFill>
                  <a:schemeClr val="dk1"/>
                </a:solidFill>
                <a:latin typeface="Roboto"/>
                <a:ea typeface="Roboto"/>
                <a:cs typeface="Roboto"/>
                <a:sym typeface="Roboto"/>
              </a:rPr>
              <a:t>find</a:t>
            </a:r>
            <a:r>
              <a:rPr lang="en" sz="1500">
                <a:solidFill>
                  <a:schemeClr val="dk1"/>
                </a:solidFill>
                <a:latin typeface="Roboto"/>
                <a:ea typeface="Roboto"/>
                <a:cs typeface="Roboto"/>
                <a:sym typeface="Roboto"/>
              </a:rPr>
              <a:t> this on the last </a:t>
            </a:r>
            <a:r>
              <a:rPr lang="en" sz="1500">
                <a:solidFill>
                  <a:schemeClr val="dk1"/>
                </a:solidFill>
                <a:latin typeface="Roboto"/>
                <a:ea typeface="Roboto"/>
                <a:cs typeface="Roboto"/>
                <a:sym typeface="Roboto"/>
              </a:rPr>
              <a:t>resource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80000"/>
              </a:lnSpc>
              <a:spcBef>
                <a:spcPts val="0"/>
              </a:spcBef>
              <a:spcAft>
                <a:spcPts val="0"/>
              </a:spcAft>
              <a:buClr>
                <a:schemeClr val="dk1"/>
              </a:buClr>
              <a:buSzPts val="1100"/>
              <a:buFont typeface="Arial"/>
              <a:buNone/>
            </a:pPr>
            <a:r>
              <a:rPr lang="en" sz="1000">
                <a:solidFill>
                  <a:schemeClr val="dk1"/>
                </a:solidFill>
              </a:rPr>
              <a:t>“Flying through the skies, no more headache of traffic jams and enjoying car rides as smooth as flights. Does it seem like a scene out of science fiction? It can be your reality in the coming future. The concept of flying cars or aeromobiles can turn this fictional scene into truth. In the 21st century, the development of flying cars is slowly taking a concrete form. </a:t>
            </a:r>
            <a:endParaRPr sz="1000">
              <a:solidFill>
                <a:schemeClr val="dk1"/>
              </a:solidFill>
            </a:endParaRPr>
          </a:p>
          <a:p>
            <a:pPr indent="0" lvl="0" marL="0" rtl="0" algn="l">
              <a:lnSpc>
                <a:spcPct val="180000"/>
              </a:lnSpc>
              <a:spcBef>
                <a:spcPts val="1400"/>
              </a:spcBef>
              <a:spcAft>
                <a:spcPts val="0"/>
              </a:spcAft>
              <a:buClr>
                <a:schemeClr val="dk1"/>
              </a:buClr>
              <a:buSzPts val="1100"/>
              <a:buFont typeface="Arial"/>
              <a:buNone/>
            </a:pPr>
            <a:r>
              <a:rPr lang="en" sz="1000">
                <a:solidFill>
                  <a:schemeClr val="dk1"/>
                </a:solidFill>
              </a:rPr>
              <a:t>With the overuse of ground transportation, roads constantly being under construction, and extreme traffic on roadways, the transportation sector in India is no less than a nightmare to daily travellers. To tackle the situation, the Indian transportation field is currently going through a massive transformation. And real flying cars have marked the beginning of this transportation revolution.” This </a:t>
            </a:r>
            <a:r>
              <a:rPr lang="en" sz="1000">
                <a:solidFill>
                  <a:schemeClr val="dk1"/>
                </a:solidFill>
              </a:rPr>
              <a:t>just</a:t>
            </a:r>
            <a:r>
              <a:rPr lang="en" sz="1000">
                <a:solidFill>
                  <a:schemeClr val="dk1"/>
                </a:solidFill>
              </a:rPr>
              <a:t> </a:t>
            </a:r>
            <a:r>
              <a:rPr lang="en" sz="1000">
                <a:solidFill>
                  <a:schemeClr val="dk1"/>
                </a:solidFill>
              </a:rPr>
              <a:t>explains</a:t>
            </a:r>
            <a:r>
              <a:rPr lang="en" sz="1000">
                <a:solidFill>
                  <a:schemeClr val="dk1"/>
                </a:solidFill>
              </a:rPr>
              <a:t> all of the </a:t>
            </a:r>
            <a:r>
              <a:rPr lang="en" sz="1000">
                <a:solidFill>
                  <a:schemeClr val="dk1"/>
                </a:solidFill>
              </a:rPr>
              <a:t>advantages</a:t>
            </a:r>
            <a:r>
              <a:rPr lang="en" sz="1000">
                <a:solidFill>
                  <a:schemeClr val="dk1"/>
                </a:solidFill>
              </a:rPr>
              <a:t> that we could have and you can find this on the firsat source</a:t>
            </a:r>
            <a:endParaRPr sz="1000">
              <a:solidFill>
                <a:schemeClr val="dk1"/>
              </a:solidFill>
            </a:endParaRPr>
          </a:p>
          <a:p>
            <a:pPr indent="0" lvl="0" marL="0" rtl="0" algn="l">
              <a:spcBef>
                <a:spcPts val="14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54dda1946d_6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54dda1946d_6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chemeClr val="dk1"/>
                </a:solidFill>
                <a:highlight>
                  <a:srgbClr val="FFFFFF"/>
                </a:highlight>
              </a:rPr>
              <a:t>“The development of flying cars brings along a multitude of challenges. Safety concerns hold the first position in the list of threats. Flying cars in real life must adhere to stringent aviation safety standards to reduce the risk of accidents in the skies and on the ground.”  from the first </a:t>
            </a:r>
            <a:r>
              <a:rPr lang="en" sz="1350">
                <a:solidFill>
                  <a:schemeClr val="dk1"/>
                </a:solidFill>
                <a:highlight>
                  <a:srgbClr val="FFFFFF"/>
                </a:highlight>
              </a:rPr>
              <a:t>resource. These would be the challenges the car faces when flying.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2c1cf501c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2c1cf501c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2c02851e6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2c02851e6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1.png"/><Relationship Id="rId8"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0" y="0"/>
            <a:ext cx="9144099" cy="5168521"/>
            <a:chOff x="0" y="0"/>
            <a:chExt cx="9144099" cy="5168521"/>
          </a:xfrm>
        </p:grpSpPr>
        <p:pic>
          <p:nvPicPr>
            <p:cNvPr id="10" name="Google Shape;10;p2"/>
            <p:cNvPicPr preferRelativeResize="0"/>
            <p:nvPr/>
          </p:nvPicPr>
          <p:blipFill rotWithShape="1">
            <a:blip r:embed="rId2">
              <a:alphaModFix/>
            </a:blip>
            <a:srcRect b="0" l="20835" r="0" t="6393"/>
            <a:stretch/>
          </p:blipFill>
          <p:spPr>
            <a:xfrm>
              <a:off x="0" y="0"/>
              <a:ext cx="2845048" cy="3009400"/>
            </a:xfrm>
            <a:prstGeom prst="rect">
              <a:avLst/>
            </a:prstGeom>
            <a:noFill/>
            <a:ln>
              <a:noFill/>
            </a:ln>
          </p:spPr>
        </p:pic>
        <p:pic>
          <p:nvPicPr>
            <p:cNvPr id="11" name="Google Shape;11;p2"/>
            <p:cNvPicPr preferRelativeResize="0"/>
            <p:nvPr/>
          </p:nvPicPr>
          <p:blipFill rotWithShape="1">
            <a:blip r:embed="rId3">
              <a:alphaModFix/>
            </a:blip>
            <a:srcRect b="0" l="41951" r="0" t="0"/>
            <a:stretch/>
          </p:blipFill>
          <p:spPr>
            <a:xfrm flipH="1">
              <a:off x="7536749" y="988125"/>
              <a:ext cx="1607350" cy="2477750"/>
            </a:xfrm>
            <a:prstGeom prst="rect">
              <a:avLst/>
            </a:prstGeom>
            <a:noFill/>
            <a:ln>
              <a:noFill/>
            </a:ln>
          </p:spPr>
        </p:pic>
        <p:pic>
          <p:nvPicPr>
            <p:cNvPr id="12" name="Google Shape;12;p2"/>
            <p:cNvPicPr preferRelativeResize="0"/>
            <p:nvPr/>
          </p:nvPicPr>
          <p:blipFill rotWithShape="1">
            <a:blip r:embed="rId3">
              <a:alphaModFix/>
            </a:blip>
            <a:srcRect b="0" l="0" r="0" t="58006"/>
            <a:stretch/>
          </p:blipFill>
          <p:spPr>
            <a:xfrm flipH="1">
              <a:off x="4897524" y="1"/>
              <a:ext cx="2665276" cy="1001526"/>
            </a:xfrm>
            <a:prstGeom prst="rect">
              <a:avLst/>
            </a:prstGeom>
            <a:noFill/>
            <a:ln>
              <a:noFill/>
            </a:ln>
          </p:spPr>
        </p:pic>
        <p:pic>
          <p:nvPicPr>
            <p:cNvPr id="13" name="Google Shape;13;p2"/>
            <p:cNvPicPr preferRelativeResize="0"/>
            <p:nvPr/>
          </p:nvPicPr>
          <p:blipFill rotWithShape="1">
            <a:blip r:embed="rId3">
              <a:alphaModFix/>
            </a:blip>
            <a:srcRect b="25578" l="0" r="0" t="0"/>
            <a:stretch/>
          </p:blipFill>
          <p:spPr>
            <a:xfrm>
              <a:off x="5459100" y="3499475"/>
              <a:ext cx="2468675" cy="1644025"/>
            </a:xfrm>
            <a:prstGeom prst="rect">
              <a:avLst/>
            </a:prstGeom>
            <a:noFill/>
            <a:ln>
              <a:noFill/>
            </a:ln>
          </p:spPr>
        </p:pic>
        <p:pic>
          <p:nvPicPr>
            <p:cNvPr id="14" name="Google Shape;14;p2"/>
            <p:cNvPicPr preferRelativeResize="0"/>
            <p:nvPr/>
          </p:nvPicPr>
          <p:blipFill rotWithShape="1">
            <a:blip r:embed="rId4">
              <a:alphaModFix/>
            </a:blip>
            <a:srcRect b="0" l="0" r="0" t="45127"/>
            <a:stretch/>
          </p:blipFill>
          <p:spPr>
            <a:xfrm>
              <a:off x="2256575" y="6"/>
              <a:ext cx="3720551" cy="767150"/>
            </a:xfrm>
            <a:prstGeom prst="rect">
              <a:avLst/>
            </a:prstGeom>
            <a:noFill/>
            <a:ln>
              <a:noFill/>
            </a:ln>
          </p:spPr>
        </p:pic>
        <p:pic>
          <p:nvPicPr>
            <p:cNvPr id="15" name="Google Shape;15;p2"/>
            <p:cNvPicPr preferRelativeResize="0"/>
            <p:nvPr/>
          </p:nvPicPr>
          <p:blipFill rotWithShape="1">
            <a:blip r:embed="rId3">
              <a:alphaModFix/>
            </a:blip>
            <a:srcRect b="83134" l="36338" r="0" t="0"/>
            <a:stretch/>
          </p:blipFill>
          <p:spPr>
            <a:xfrm flipH="1">
              <a:off x="7381199" y="4725625"/>
              <a:ext cx="1762801" cy="417875"/>
            </a:xfrm>
            <a:prstGeom prst="rect">
              <a:avLst/>
            </a:prstGeom>
            <a:noFill/>
            <a:ln>
              <a:noFill/>
            </a:ln>
          </p:spPr>
        </p:pic>
        <p:pic>
          <p:nvPicPr>
            <p:cNvPr id="16" name="Google Shape;16;p2"/>
            <p:cNvPicPr preferRelativeResize="0"/>
            <p:nvPr/>
          </p:nvPicPr>
          <p:blipFill rotWithShape="1">
            <a:blip r:embed="rId3">
              <a:alphaModFix/>
            </a:blip>
            <a:srcRect b="40912" l="24806" r="0" t="0"/>
            <a:stretch/>
          </p:blipFill>
          <p:spPr>
            <a:xfrm>
              <a:off x="0" y="3679450"/>
              <a:ext cx="2082124" cy="1464051"/>
            </a:xfrm>
            <a:prstGeom prst="rect">
              <a:avLst/>
            </a:prstGeom>
            <a:noFill/>
            <a:ln>
              <a:noFill/>
            </a:ln>
          </p:spPr>
        </p:pic>
        <p:pic>
          <p:nvPicPr>
            <p:cNvPr id="17" name="Google Shape;17;p2"/>
            <p:cNvPicPr preferRelativeResize="0"/>
            <p:nvPr/>
          </p:nvPicPr>
          <p:blipFill rotWithShape="1">
            <a:blip r:embed="rId3">
              <a:alphaModFix/>
            </a:blip>
            <a:srcRect b="0" l="36257" r="0" t="0"/>
            <a:stretch/>
          </p:blipFill>
          <p:spPr>
            <a:xfrm>
              <a:off x="0" y="2609550"/>
              <a:ext cx="1607350" cy="2256449"/>
            </a:xfrm>
            <a:prstGeom prst="rect">
              <a:avLst/>
            </a:prstGeom>
            <a:noFill/>
            <a:ln>
              <a:noFill/>
            </a:ln>
          </p:spPr>
        </p:pic>
        <p:pic>
          <p:nvPicPr>
            <p:cNvPr id="18" name="Google Shape;18;p2"/>
            <p:cNvPicPr preferRelativeResize="0"/>
            <p:nvPr/>
          </p:nvPicPr>
          <p:blipFill rotWithShape="1">
            <a:blip r:embed="rId3">
              <a:alphaModFix/>
            </a:blip>
            <a:srcRect b="0" l="60468" r="0" t="0"/>
            <a:stretch/>
          </p:blipFill>
          <p:spPr>
            <a:xfrm>
              <a:off x="0" y="2609550"/>
              <a:ext cx="996875" cy="2256449"/>
            </a:xfrm>
            <a:prstGeom prst="rect">
              <a:avLst/>
            </a:prstGeom>
            <a:noFill/>
            <a:ln>
              <a:noFill/>
            </a:ln>
          </p:spPr>
        </p:pic>
        <p:pic>
          <p:nvPicPr>
            <p:cNvPr id="19" name="Google Shape;19;p2"/>
            <p:cNvPicPr preferRelativeResize="0"/>
            <p:nvPr/>
          </p:nvPicPr>
          <p:blipFill rotWithShape="1">
            <a:blip r:embed="rId3">
              <a:alphaModFix/>
            </a:blip>
            <a:srcRect b="63079" l="0" r="0" t="0"/>
            <a:stretch/>
          </p:blipFill>
          <p:spPr>
            <a:xfrm flipH="1">
              <a:off x="1793324" y="4253721"/>
              <a:ext cx="2768926" cy="914800"/>
            </a:xfrm>
            <a:prstGeom prst="rect">
              <a:avLst/>
            </a:prstGeom>
            <a:noFill/>
            <a:ln>
              <a:noFill/>
            </a:ln>
          </p:spPr>
        </p:pic>
      </p:grpSp>
      <p:sp>
        <p:nvSpPr>
          <p:cNvPr id="20" name="Google Shape;20;p2"/>
          <p:cNvSpPr txBox="1"/>
          <p:nvPr>
            <p:ph type="ctrTitle"/>
          </p:nvPr>
        </p:nvSpPr>
        <p:spPr>
          <a:xfrm>
            <a:off x="1466700" y="951050"/>
            <a:ext cx="6210600" cy="2224500"/>
          </a:xfrm>
          <a:prstGeom prst="rect">
            <a:avLst/>
          </a:prstGeom>
        </p:spPr>
        <p:txBody>
          <a:bodyPr anchorCtr="0" anchor="b" bIns="91425" lIns="91425" spcFirstLastPara="1" rIns="91425" wrap="square" tIns="91425">
            <a:noAutofit/>
          </a:bodyPr>
          <a:lstStyle>
            <a:lvl1pPr lvl="0" rtl="0" algn="ctr">
              <a:lnSpc>
                <a:spcPct val="90000"/>
              </a:lnSpc>
              <a:spcBef>
                <a:spcPts val="0"/>
              </a:spcBef>
              <a:spcAft>
                <a:spcPts val="0"/>
              </a:spcAft>
              <a:buClr>
                <a:srgbClr val="191919"/>
              </a:buClr>
              <a:buSzPts val="5200"/>
              <a:buNone/>
              <a:defRPr sz="4800"/>
            </a:lvl1pPr>
            <a:lvl2pPr lvl="1" rtl="0" algn="ctr">
              <a:lnSpc>
                <a:spcPct val="80000"/>
              </a:lnSpc>
              <a:spcBef>
                <a:spcPts val="0"/>
              </a:spcBef>
              <a:spcAft>
                <a:spcPts val="0"/>
              </a:spcAft>
              <a:buClr>
                <a:srgbClr val="191919"/>
              </a:buClr>
              <a:buSzPts val="5200"/>
              <a:buNone/>
              <a:defRPr sz="5200">
                <a:solidFill>
                  <a:srgbClr val="191919"/>
                </a:solidFill>
              </a:defRPr>
            </a:lvl2pPr>
            <a:lvl3pPr lvl="2" rtl="0" algn="ctr">
              <a:lnSpc>
                <a:spcPct val="80000"/>
              </a:lnSpc>
              <a:spcBef>
                <a:spcPts val="0"/>
              </a:spcBef>
              <a:spcAft>
                <a:spcPts val="0"/>
              </a:spcAft>
              <a:buClr>
                <a:srgbClr val="191919"/>
              </a:buClr>
              <a:buSzPts val="5200"/>
              <a:buNone/>
              <a:defRPr sz="5200">
                <a:solidFill>
                  <a:srgbClr val="191919"/>
                </a:solidFill>
              </a:defRPr>
            </a:lvl3pPr>
            <a:lvl4pPr lvl="3" rtl="0" algn="ctr">
              <a:lnSpc>
                <a:spcPct val="80000"/>
              </a:lnSpc>
              <a:spcBef>
                <a:spcPts val="0"/>
              </a:spcBef>
              <a:spcAft>
                <a:spcPts val="0"/>
              </a:spcAft>
              <a:buClr>
                <a:srgbClr val="191919"/>
              </a:buClr>
              <a:buSzPts val="5200"/>
              <a:buNone/>
              <a:defRPr sz="5200">
                <a:solidFill>
                  <a:srgbClr val="191919"/>
                </a:solidFill>
              </a:defRPr>
            </a:lvl4pPr>
            <a:lvl5pPr lvl="4" rtl="0" algn="ctr">
              <a:lnSpc>
                <a:spcPct val="80000"/>
              </a:lnSpc>
              <a:spcBef>
                <a:spcPts val="0"/>
              </a:spcBef>
              <a:spcAft>
                <a:spcPts val="0"/>
              </a:spcAft>
              <a:buClr>
                <a:srgbClr val="191919"/>
              </a:buClr>
              <a:buSzPts val="5200"/>
              <a:buNone/>
              <a:defRPr sz="5200">
                <a:solidFill>
                  <a:srgbClr val="191919"/>
                </a:solidFill>
              </a:defRPr>
            </a:lvl5pPr>
            <a:lvl6pPr lvl="5" rtl="0" algn="ctr">
              <a:lnSpc>
                <a:spcPct val="80000"/>
              </a:lnSpc>
              <a:spcBef>
                <a:spcPts val="0"/>
              </a:spcBef>
              <a:spcAft>
                <a:spcPts val="0"/>
              </a:spcAft>
              <a:buClr>
                <a:srgbClr val="191919"/>
              </a:buClr>
              <a:buSzPts val="5200"/>
              <a:buNone/>
              <a:defRPr sz="5200">
                <a:solidFill>
                  <a:srgbClr val="191919"/>
                </a:solidFill>
              </a:defRPr>
            </a:lvl6pPr>
            <a:lvl7pPr lvl="6" rtl="0" algn="ctr">
              <a:lnSpc>
                <a:spcPct val="80000"/>
              </a:lnSpc>
              <a:spcBef>
                <a:spcPts val="0"/>
              </a:spcBef>
              <a:spcAft>
                <a:spcPts val="0"/>
              </a:spcAft>
              <a:buClr>
                <a:srgbClr val="191919"/>
              </a:buClr>
              <a:buSzPts val="5200"/>
              <a:buNone/>
              <a:defRPr sz="5200">
                <a:solidFill>
                  <a:srgbClr val="191919"/>
                </a:solidFill>
              </a:defRPr>
            </a:lvl7pPr>
            <a:lvl8pPr lvl="7" rtl="0" algn="ctr">
              <a:lnSpc>
                <a:spcPct val="80000"/>
              </a:lnSpc>
              <a:spcBef>
                <a:spcPts val="0"/>
              </a:spcBef>
              <a:spcAft>
                <a:spcPts val="0"/>
              </a:spcAft>
              <a:buClr>
                <a:srgbClr val="191919"/>
              </a:buClr>
              <a:buSzPts val="5200"/>
              <a:buNone/>
              <a:defRPr sz="5200">
                <a:solidFill>
                  <a:srgbClr val="191919"/>
                </a:solidFill>
              </a:defRPr>
            </a:lvl8pPr>
            <a:lvl9pPr lvl="8" rtl="0" algn="ctr">
              <a:lnSpc>
                <a:spcPct val="80000"/>
              </a:lnSpc>
              <a:spcBef>
                <a:spcPts val="0"/>
              </a:spcBef>
              <a:spcAft>
                <a:spcPts val="0"/>
              </a:spcAft>
              <a:buClr>
                <a:srgbClr val="191919"/>
              </a:buClr>
              <a:buSzPts val="5200"/>
              <a:buNone/>
              <a:defRPr sz="5200">
                <a:solidFill>
                  <a:srgbClr val="191919"/>
                </a:solidFill>
              </a:defRPr>
            </a:lvl9pPr>
          </a:lstStyle>
          <a:p/>
        </p:txBody>
      </p:sp>
      <p:pic>
        <p:nvPicPr>
          <p:cNvPr id="21" name="Google Shape;21;p2"/>
          <p:cNvPicPr preferRelativeResize="0"/>
          <p:nvPr/>
        </p:nvPicPr>
        <p:blipFill rotWithShape="1">
          <a:blip r:embed="rId5">
            <a:alphaModFix/>
          </a:blip>
          <a:srcRect b="0" l="0" r="0" t="30079"/>
          <a:stretch/>
        </p:blipFill>
        <p:spPr>
          <a:xfrm>
            <a:off x="328675" y="4"/>
            <a:ext cx="222225" cy="1893674"/>
          </a:xfrm>
          <a:prstGeom prst="rect">
            <a:avLst/>
          </a:prstGeom>
          <a:noFill/>
          <a:ln>
            <a:noFill/>
          </a:ln>
        </p:spPr>
      </p:pic>
      <p:sp>
        <p:nvSpPr>
          <p:cNvPr id="22" name="Google Shape;22;p2"/>
          <p:cNvSpPr txBox="1"/>
          <p:nvPr>
            <p:ph idx="1" type="subTitle"/>
          </p:nvPr>
        </p:nvSpPr>
        <p:spPr>
          <a:xfrm>
            <a:off x="3130350" y="3578325"/>
            <a:ext cx="2883300" cy="764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33" name="Shape 233"/>
        <p:cNvGrpSpPr/>
        <p:nvPr/>
      </p:nvGrpSpPr>
      <p:grpSpPr>
        <a:xfrm>
          <a:off x="0" y="0"/>
          <a:ext cx="0" cy="0"/>
          <a:chOff x="0" y="0"/>
          <a:chExt cx="0" cy="0"/>
        </a:xfrm>
      </p:grpSpPr>
      <p:grpSp>
        <p:nvGrpSpPr>
          <p:cNvPr id="234" name="Google Shape;234;p11"/>
          <p:cNvGrpSpPr/>
          <p:nvPr/>
        </p:nvGrpSpPr>
        <p:grpSpPr>
          <a:xfrm>
            <a:off x="-2600" y="0"/>
            <a:ext cx="9205888" cy="5169750"/>
            <a:chOff x="-2600" y="0"/>
            <a:chExt cx="9205888" cy="5169750"/>
          </a:xfrm>
        </p:grpSpPr>
        <p:grpSp>
          <p:nvGrpSpPr>
            <p:cNvPr id="235" name="Google Shape;235;p11"/>
            <p:cNvGrpSpPr/>
            <p:nvPr/>
          </p:nvGrpSpPr>
          <p:grpSpPr>
            <a:xfrm>
              <a:off x="8030175" y="2737125"/>
              <a:ext cx="829500" cy="2408125"/>
              <a:chOff x="8030175" y="2737125"/>
              <a:chExt cx="829500" cy="2408125"/>
            </a:xfrm>
          </p:grpSpPr>
          <p:cxnSp>
            <p:nvCxnSpPr>
              <p:cNvPr id="236" name="Google Shape;236;p11"/>
              <p:cNvCxnSpPr/>
              <p:nvPr/>
            </p:nvCxnSpPr>
            <p:spPr>
              <a:xfrm rot="10800000">
                <a:off x="8859550" y="3563350"/>
                <a:ext cx="0" cy="1581900"/>
              </a:xfrm>
              <a:prstGeom prst="straightConnector1">
                <a:avLst/>
              </a:prstGeom>
              <a:noFill/>
              <a:ln cap="flat" cmpd="sng" w="9525">
                <a:solidFill>
                  <a:schemeClr val="lt2"/>
                </a:solidFill>
                <a:prstDash val="solid"/>
                <a:round/>
                <a:headEnd len="med" w="med" type="none"/>
                <a:tailEnd len="med" w="med" type="none"/>
              </a:ln>
            </p:spPr>
          </p:cxnSp>
          <p:cxnSp>
            <p:nvCxnSpPr>
              <p:cNvPr id="237" name="Google Shape;237;p11"/>
              <p:cNvCxnSpPr/>
              <p:nvPr/>
            </p:nvCxnSpPr>
            <p:spPr>
              <a:xfrm>
                <a:off x="8030175" y="2737125"/>
                <a:ext cx="829500" cy="829500"/>
              </a:xfrm>
              <a:prstGeom prst="straightConnector1">
                <a:avLst/>
              </a:prstGeom>
              <a:noFill/>
              <a:ln cap="flat" cmpd="sng" w="9525">
                <a:solidFill>
                  <a:schemeClr val="lt2"/>
                </a:solidFill>
                <a:prstDash val="solid"/>
                <a:round/>
                <a:headEnd len="med" w="med" type="none"/>
                <a:tailEnd len="med" w="med" type="none"/>
              </a:ln>
            </p:spPr>
          </p:cxnSp>
        </p:grpSp>
        <p:grpSp>
          <p:nvGrpSpPr>
            <p:cNvPr id="238" name="Google Shape;238;p11"/>
            <p:cNvGrpSpPr/>
            <p:nvPr/>
          </p:nvGrpSpPr>
          <p:grpSpPr>
            <a:xfrm>
              <a:off x="2867888" y="0"/>
              <a:ext cx="6013813" cy="1731725"/>
              <a:chOff x="2867888" y="0"/>
              <a:chExt cx="6013813" cy="1731725"/>
            </a:xfrm>
          </p:grpSpPr>
          <p:cxnSp>
            <p:nvCxnSpPr>
              <p:cNvPr id="239" name="Google Shape;239;p11"/>
              <p:cNvCxnSpPr/>
              <p:nvPr/>
            </p:nvCxnSpPr>
            <p:spPr>
              <a:xfrm>
                <a:off x="7499575" y="1282175"/>
                <a:ext cx="890100" cy="0"/>
              </a:xfrm>
              <a:prstGeom prst="straightConnector1">
                <a:avLst/>
              </a:prstGeom>
              <a:noFill/>
              <a:ln cap="flat" cmpd="sng" w="9525">
                <a:solidFill>
                  <a:schemeClr val="lt2"/>
                </a:solidFill>
                <a:prstDash val="solid"/>
                <a:round/>
                <a:headEnd len="med" w="med" type="none"/>
                <a:tailEnd len="med" w="med" type="none"/>
              </a:ln>
            </p:spPr>
          </p:cxnSp>
          <p:cxnSp>
            <p:nvCxnSpPr>
              <p:cNvPr id="240" name="Google Shape;240;p11"/>
              <p:cNvCxnSpPr/>
              <p:nvPr/>
            </p:nvCxnSpPr>
            <p:spPr>
              <a:xfrm>
                <a:off x="8389725" y="1282175"/>
                <a:ext cx="402900" cy="402900"/>
              </a:xfrm>
              <a:prstGeom prst="straightConnector1">
                <a:avLst/>
              </a:prstGeom>
              <a:noFill/>
              <a:ln cap="flat" cmpd="sng" w="9525">
                <a:solidFill>
                  <a:schemeClr val="lt2"/>
                </a:solidFill>
                <a:prstDash val="solid"/>
                <a:round/>
                <a:headEnd len="med" w="med" type="none"/>
                <a:tailEnd len="med" w="med" type="none"/>
              </a:ln>
            </p:spPr>
          </p:cxnSp>
          <p:sp>
            <p:nvSpPr>
              <p:cNvPr id="241" name="Google Shape;241;p11"/>
              <p:cNvSpPr/>
              <p:nvPr/>
            </p:nvSpPr>
            <p:spPr>
              <a:xfrm>
                <a:off x="8725400" y="164352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242" name="Google Shape;242;p11"/>
              <p:cNvCxnSpPr/>
              <p:nvPr/>
            </p:nvCxnSpPr>
            <p:spPr>
              <a:xfrm flipH="1">
                <a:off x="2867900" y="0"/>
                <a:ext cx="571200" cy="561300"/>
              </a:xfrm>
              <a:prstGeom prst="straightConnector1">
                <a:avLst/>
              </a:prstGeom>
              <a:noFill/>
              <a:ln cap="flat" cmpd="sng" w="9525">
                <a:solidFill>
                  <a:schemeClr val="lt2"/>
                </a:solidFill>
                <a:prstDash val="solid"/>
                <a:round/>
                <a:headEnd len="med" w="med" type="none"/>
                <a:tailEnd len="med" w="med" type="none"/>
              </a:ln>
            </p:spPr>
          </p:cxnSp>
          <p:cxnSp>
            <p:nvCxnSpPr>
              <p:cNvPr id="243" name="Google Shape;243;p11"/>
              <p:cNvCxnSpPr/>
              <p:nvPr/>
            </p:nvCxnSpPr>
            <p:spPr>
              <a:xfrm>
                <a:off x="2867888" y="561300"/>
                <a:ext cx="3358800" cy="0"/>
              </a:xfrm>
              <a:prstGeom prst="straightConnector1">
                <a:avLst/>
              </a:prstGeom>
              <a:noFill/>
              <a:ln cap="flat" cmpd="sng" w="9525">
                <a:solidFill>
                  <a:schemeClr val="lt2"/>
                </a:solidFill>
                <a:prstDash val="solid"/>
                <a:round/>
                <a:headEnd len="med" w="med" type="none"/>
                <a:tailEnd len="med" w="med" type="none"/>
              </a:ln>
            </p:spPr>
          </p:cxnSp>
          <p:cxnSp>
            <p:nvCxnSpPr>
              <p:cNvPr id="244" name="Google Shape;244;p11"/>
              <p:cNvCxnSpPr/>
              <p:nvPr/>
            </p:nvCxnSpPr>
            <p:spPr>
              <a:xfrm>
                <a:off x="6226700" y="561300"/>
                <a:ext cx="402900" cy="402900"/>
              </a:xfrm>
              <a:prstGeom prst="straightConnector1">
                <a:avLst/>
              </a:prstGeom>
              <a:noFill/>
              <a:ln cap="flat" cmpd="sng" w="9525">
                <a:solidFill>
                  <a:schemeClr val="lt2"/>
                </a:solidFill>
                <a:prstDash val="solid"/>
                <a:round/>
                <a:headEnd len="med" w="med" type="none"/>
                <a:tailEnd len="med" w="med" type="none"/>
              </a:ln>
            </p:spPr>
          </p:cxnSp>
        </p:grpSp>
        <p:grpSp>
          <p:nvGrpSpPr>
            <p:cNvPr id="245" name="Google Shape;245;p11"/>
            <p:cNvGrpSpPr/>
            <p:nvPr/>
          </p:nvGrpSpPr>
          <p:grpSpPr>
            <a:xfrm>
              <a:off x="-2600" y="0"/>
              <a:ext cx="5420000" cy="5169750"/>
              <a:chOff x="-2600" y="0"/>
              <a:chExt cx="5420000" cy="5169750"/>
            </a:xfrm>
          </p:grpSpPr>
          <p:grpSp>
            <p:nvGrpSpPr>
              <p:cNvPr id="246" name="Google Shape;246;p11"/>
              <p:cNvGrpSpPr/>
              <p:nvPr/>
            </p:nvGrpSpPr>
            <p:grpSpPr>
              <a:xfrm>
                <a:off x="-2600" y="0"/>
                <a:ext cx="1191588" cy="876750"/>
                <a:chOff x="-2600" y="0"/>
                <a:chExt cx="1191588" cy="876750"/>
              </a:xfrm>
            </p:grpSpPr>
            <p:cxnSp>
              <p:nvCxnSpPr>
                <p:cNvPr id="247" name="Google Shape;247;p11"/>
                <p:cNvCxnSpPr/>
                <p:nvPr/>
              </p:nvCxnSpPr>
              <p:spPr>
                <a:xfrm flipH="1">
                  <a:off x="-2600" y="261575"/>
                  <a:ext cx="480000" cy="461700"/>
                </a:xfrm>
                <a:prstGeom prst="straightConnector1">
                  <a:avLst/>
                </a:prstGeom>
                <a:noFill/>
                <a:ln cap="flat" cmpd="sng" w="9525">
                  <a:solidFill>
                    <a:schemeClr val="lt2"/>
                  </a:solidFill>
                  <a:prstDash val="solid"/>
                  <a:round/>
                  <a:headEnd len="med" w="med" type="none"/>
                  <a:tailEnd len="med" w="med" type="none"/>
                </a:ln>
              </p:spPr>
            </p:cxnSp>
            <p:sp>
              <p:nvSpPr>
                <p:cNvPr id="248" name="Google Shape;248;p11"/>
                <p:cNvSpPr/>
                <p:nvPr/>
              </p:nvSpPr>
              <p:spPr>
                <a:xfrm flipH="1">
                  <a:off x="419750" y="20022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249" name="Google Shape;249;p11"/>
                <p:cNvCxnSpPr/>
                <p:nvPr/>
              </p:nvCxnSpPr>
              <p:spPr>
                <a:xfrm flipH="1">
                  <a:off x="317488" y="0"/>
                  <a:ext cx="871500" cy="837600"/>
                </a:xfrm>
                <a:prstGeom prst="straightConnector1">
                  <a:avLst/>
                </a:prstGeom>
                <a:noFill/>
                <a:ln cap="flat" cmpd="sng" w="9525">
                  <a:solidFill>
                    <a:schemeClr val="accent1"/>
                  </a:solidFill>
                  <a:prstDash val="solid"/>
                  <a:round/>
                  <a:headEnd len="med" w="med" type="none"/>
                  <a:tailEnd len="med" w="med" type="none"/>
                </a:ln>
              </p:spPr>
            </p:cxnSp>
            <p:sp>
              <p:nvSpPr>
                <p:cNvPr id="250" name="Google Shape;250;p11"/>
                <p:cNvSpPr/>
                <p:nvPr/>
              </p:nvSpPr>
              <p:spPr>
                <a:xfrm flipH="1">
                  <a:off x="237463" y="7885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51" name="Google Shape;251;p11"/>
              <p:cNvGrpSpPr/>
              <p:nvPr/>
            </p:nvGrpSpPr>
            <p:grpSpPr>
              <a:xfrm>
                <a:off x="1100" y="3694550"/>
                <a:ext cx="5416300" cy="1475200"/>
                <a:chOff x="1100" y="3694550"/>
                <a:chExt cx="5416300" cy="1475200"/>
              </a:xfrm>
            </p:grpSpPr>
            <p:grpSp>
              <p:nvGrpSpPr>
                <p:cNvPr id="252" name="Google Shape;252;p11"/>
                <p:cNvGrpSpPr/>
                <p:nvPr/>
              </p:nvGrpSpPr>
              <p:grpSpPr>
                <a:xfrm>
                  <a:off x="1100" y="3694550"/>
                  <a:ext cx="5013388" cy="1475200"/>
                  <a:chOff x="1100" y="3694550"/>
                  <a:chExt cx="5013388" cy="1475200"/>
                </a:xfrm>
              </p:grpSpPr>
              <p:cxnSp>
                <p:nvCxnSpPr>
                  <p:cNvPr id="253" name="Google Shape;253;p11"/>
                  <p:cNvCxnSpPr/>
                  <p:nvPr/>
                </p:nvCxnSpPr>
                <p:spPr>
                  <a:xfrm>
                    <a:off x="308300" y="3766400"/>
                    <a:ext cx="871500" cy="837600"/>
                  </a:xfrm>
                  <a:prstGeom prst="straightConnector1">
                    <a:avLst/>
                  </a:prstGeom>
                  <a:noFill/>
                  <a:ln cap="flat" cmpd="sng" w="9525">
                    <a:solidFill>
                      <a:schemeClr val="lt2"/>
                    </a:solidFill>
                    <a:prstDash val="solid"/>
                    <a:round/>
                    <a:headEnd len="med" w="med" type="none"/>
                    <a:tailEnd len="med" w="med" type="none"/>
                  </a:ln>
                </p:spPr>
              </p:cxnSp>
              <p:cxnSp>
                <p:nvCxnSpPr>
                  <p:cNvPr id="254" name="Google Shape;254;p11"/>
                  <p:cNvCxnSpPr/>
                  <p:nvPr/>
                </p:nvCxnSpPr>
                <p:spPr>
                  <a:xfrm rot="10800000">
                    <a:off x="1100" y="4604000"/>
                    <a:ext cx="1178700" cy="0"/>
                  </a:xfrm>
                  <a:prstGeom prst="straightConnector1">
                    <a:avLst/>
                  </a:prstGeom>
                  <a:noFill/>
                  <a:ln cap="flat" cmpd="sng" w="9525">
                    <a:solidFill>
                      <a:schemeClr val="lt2"/>
                    </a:solidFill>
                    <a:prstDash val="solid"/>
                    <a:round/>
                    <a:headEnd len="med" w="med" type="none"/>
                    <a:tailEnd len="med" w="med" type="none"/>
                  </a:ln>
                </p:spPr>
              </p:cxnSp>
              <p:sp>
                <p:nvSpPr>
                  <p:cNvPr id="255" name="Google Shape;255;p11"/>
                  <p:cNvSpPr/>
                  <p:nvPr/>
                </p:nvSpPr>
                <p:spPr>
                  <a:xfrm>
                    <a:off x="208050" y="369455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256" name="Google Shape;256;p11"/>
                  <p:cNvCxnSpPr/>
                  <p:nvPr/>
                </p:nvCxnSpPr>
                <p:spPr>
                  <a:xfrm>
                    <a:off x="1386000" y="4608450"/>
                    <a:ext cx="571200" cy="561300"/>
                  </a:xfrm>
                  <a:prstGeom prst="straightConnector1">
                    <a:avLst/>
                  </a:prstGeom>
                  <a:noFill/>
                  <a:ln cap="flat" cmpd="sng" w="9525">
                    <a:solidFill>
                      <a:schemeClr val="lt2"/>
                    </a:solidFill>
                    <a:prstDash val="solid"/>
                    <a:round/>
                    <a:headEnd len="med" w="med" type="none"/>
                    <a:tailEnd len="med" w="med" type="none"/>
                  </a:ln>
                </p:spPr>
              </p:cxnSp>
              <p:cxnSp>
                <p:nvCxnSpPr>
                  <p:cNvPr id="257" name="Google Shape;257;p11"/>
                  <p:cNvCxnSpPr/>
                  <p:nvPr/>
                </p:nvCxnSpPr>
                <p:spPr>
                  <a:xfrm>
                    <a:off x="1385988" y="4608450"/>
                    <a:ext cx="3628500" cy="0"/>
                  </a:xfrm>
                  <a:prstGeom prst="straightConnector1">
                    <a:avLst/>
                  </a:prstGeom>
                  <a:noFill/>
                  <a:ln cap="flat" cmpd="sng" w="9525">
                    <a:solidFill>
                      <a:schemeClr val="lt2"/>
                    </a:solidFill>
                    <a:prstDash val="solid"/>
                    <a:round/>
                    <a:headEnd len="med" w="med" type="none"/>
                    <a:tailEnd len="med" w="med" type="none"/>
                  </a:ln>
                </p:spPr>
              </p:cxnSp>
            </p:grpSp>
            <p:cxnSp>
              <p:nvCxnSpPr>
                <p:cNvPr id="258" name="Google Shape;258;p11"/>
                <p:cNvCxnSpPr/>
                <p:nvPr/>
              </p:nvCxnSpPr>
              <p:spPr>
                <a:xfrm flipH="1" rot="10800000">
                  <a:off x="5014500" y="4205550"/>
                  <a:ext cx="402900" cy="402900"/>
                </a:xfrm>
                <a:prstGeom prst="straightConnector1">
                  <a:avLst/>
                </a:prstGeom>
                <a:noFill/>
                <a:ln cap="flat" cmpd="sng" w="9525">
                  <a:solidFill>
                    <a:schemeClr val="lt2"/>
                  </a:solidFill>
                  <a:prstDash val="solid"/>
                  <a:round/>
                  <a:headEnd len="med" w="med" type="none"/>
                  <a:tailEnd len="med" w="med" type="none"/>
                </a:ln>
              </p:spPr>
            </p:cxnSp>
          </p:grpSp>
        </p:grpSp>
        <p:grpSp>
          <p:nvGrpSpPr>
            <p:cNvPr id="259" name="Google Shape;259;p11"/>
            <p:cNvGrpSpPr/>
            <p:nvPr/>
          </p:nvGrpSpPr>
          <p:grpSpPr>
            <a:xfrm>
              <a:off x="6380200" y="4608450"/>
              <a:ext cx="2823088" cy="235625"/>
              <a:chOff x="6380200" y="4608450"/>
              <a:chExt cx="2823088" cy="235625"/>
            </a:xfrm>
          </p:grpSpPr>
          <p:cxnSp>
            <p:nvCxnSpPr>
              <p:cNvPr id="260" name="Google Shape;260;p11"/>
              <p:cNvCxnSpPr/>
              <p:nvPr/>
            </p:nvCxnSpPr>
            <p:spPr>
              <a:xfrm>
                <a:off x="6629588" y="4608450"/>
                <a:ext cx="2573700" cy="0"/>
              </a:xfrm>
              <a:prstGeom prst="straightConnector1">
                <a:avLst/>
              </a:prstGeom>
              <a:noFill/>
              <a:ln cap="flat" cmpd="sng" w="9525">
                <a:solidFill>
                  <a:schemeClr val="accent1"/>
                </a:solidFill>
                <a:prstDash val="solid"/>
                <a:round/>
                <a:headEnd len="med" w="med" type="none"/>
                <a:tailEnd len="med" w="med" type="none"/>
              </a:ln>
            </p:spPr>
          </p:cxnSp>
          <p:cxnSp>
            <p:nvCxnSpPr>
              <p:cNvPr id="261" name="Google Shape;261;p11"/>
              <p:cNvCxnSpPr/>
              <p:nvPr/>
            </p:nvCxnSpPr>
            <p:spPr>
              <a:xfrm flipH="1" rot="10800000">
                <a:off x="6449300" y="4608450"/>
                <a:ext cx="180300" cy="180300"/>
              </a:xfrm>
              <a:prstGeom prst="straightConnector1">
                <a:avLst/>
              </a:prstGeom>
              <a:noFill/>
              <a:ln cap="flat" cmpd="sng" w="9525">
                <a:solidFill>
                  <a:schemeClr val="accent1"/>
                </a:solidFill>
                <a:prstDash val="solid"/>
                <a:round/>
                <a:headEnd len="med" w="med" type="none"/>
                <a:tailEnd len="med" w="med" type="none"/>
              </a:ln>
            </p:spPr>
          </p:cxnSp>
          <p:sp>
            <p:nvSpPr>
              <p:cNvPr id="262" name="Google Shape;262;p11"/>
              <p:cNvSpPr/>
              <p:nvPr/>
            </p:nvSpPr>
            <p:spPr>
              <a:xfrm>
                <a:off x="6380200" y="4755875"/>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sp>
        <p:nvSpPr>
          <p:cNvPr id="263" name="Google Shape;263;p11"/>
          <p:cNvSpPr txBox="1"/>
          <p:nvPr>
            <p:ph hasCustomPrompt="1" type="title"/>
          </p:nvPr>
        </p:nvSpPr>
        <p:spPr>
          <a:xfrm>
            <a:off x="2255875" y="1881100"/>
            <a:ext cx="5547600" cy="10452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64" name="Google Shape;264;p11"/>
          <p:cNvSpPr txBox="1"/>
          <p:nvPr>
            <p:ph idx="1" type="subTitle"/>
          </p:nvPr>
        </p:nvSpPr>
        <p:spPr>
          <a:xfrm>
            <a:off x="2255875" y="2926300"/>
            <a:ext cx="5547600" cy="49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265" name="Shape 26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66" name="Shape 266"/>
        <p:cNvGrpSpPr/>
        <p:nvPr/>
      </p:nvGrpSpPr>
      <p:grpSpPr>
        <a:xfrm>
          <a:off x="0" y="0"/>
          <a:ext cx="0" cy="0"/>
          <a:chOff x="0" y="0"/>
          <a:chExt cx="0" cy="0"/>
        </a:xfrm>
      </p:grpSpPr>
      <p:sp>
        <p:nvSpPr>
          <p:cNvPr id="267" name="Google Shape;267;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Font typeface="Kanit SemiBold"/>
              <a:buNone/>
              <a:defRPr>
                <a:latin typeface="Kanit SemiBold"/>
                <a:ea typeface="Kanit SemiBold"/>
                <a:cs typeface="Kanit SemiBold"/>
                <a:sym typeface="Kanit SemiBold"/>
              </a:defRPr>
            </a:lvl2pPr>
            <a:lvl3pPr lvl="2" rtl="0" algn="ctr">
              <a:spcBef>
                <a:spcPts val="0"/>
              </a:spcBef>
              <a:spcAft>
                <a:spcPts val="0"/>
              </a:spcAft>
              <a:buSzPts val="3500"/>
              <a:buFont typeface="Kanit SemiBold"/>
              <a:buNone/>
              <a:defRPr>
                <a:latin typeface="Kanit SemiBold"/>
                <a:ea typeface="Kanit SemiBold"/>
                <a:cs typeface="Kanit SemiBold"/>
                <a:sym typeface="Kanit SemiBold"/>
              </a:defRPr>
            </a:lvl3pPr>
            <a:lvl4pPr lvl="3" rtl="0" algn="ctr">
              <a:spcBef>
                <a:spcPts val="0"/>
              </a:spcBef>
              <a:spcAft>
                <a:spcPts val="0"/>
              </a:spcAft>
              <a:buSzPts val="3500"/>
              <a:buFont typeface="Kanit SemiBold"/>
              <a:buNone/>
              <a:defRPr>
                <a:latin typeface="Kanit SemiBold"/>
                <a:ea typeface="Kanit SemiBold"/>
                <a:cs typeface="Kanit SemiBold"/>
                <a:sym typeface="Kanit SemiBold"/>
              </a:defRPr>
            </a:lvl4pPr>
            <a:lvl5pPr lvl="4" rtl="0" algn="ctr">
              <a:spcBef>
                <a:spcPts val="0"/>
              </a:spcBef>
              <a:spcAft>
                <a:spcPts val="0"/>
              </a:spcAft>
              <a:buSzPts val="3500"/>
              <a:buFont typeface="Kanit SemiBold"/>
              <a:buNone/>
              <a:defRPr>
                <a:latin typeface="Kanit SemiBold"/>
                <a:ea typeface="Kanit SemiBold"/>
                <a:cs typeface="Kanit SemiBold"/>
                <a:sym typeface="Kanit SemiBold"/>
              </a:defRPr>
            </a:lvl5pPr>
            <a:lvl6pPr lvl="5" rtl="0" algn="ctr">
              <a:spcBef>
                <a:spcPts val="0"/>
              </a:spcBef>
              <a:spcAft>
                <a:spcPts val="0"/>
              </a:spcAft>
              <a:buSzPts val="3500"/>
              <a:buFont typeface="Kanit SemiBold"/>
              <a:buNone/>
              <a:defRPr>
                <a:latin typeface="Kanit SemiBold"/>
                <a:ea typeface="Kanit SemiBold"/>
                <a:cs typeface="Kanit SemiBold"/>
                <a:sym typeface="Kanit SemiBold"/>
              </a:defRPr>
            </a:lvl6pPr>
            <a:lvl7pPr lvl="6" rtl="0" algn="ctr">
              <a:spcBef>
                <a:spcPts val="0"/>
              </a:spcBef>
              <a:spcAft>
                <a:spcPts val="0"/>
              </a:spcAft>
              <a:buSzPts val="3500"/>
              <a:buFont typeface="Kanit SemiBold"/>
              <a:buNone/>
              <a:defRPr>
                <a:latin typeface="Kanit SemiBold"/>
                <a:ea typeface="Kanit SemiBold"/>
                <a:cs typeface="Kanit SemiBold"/>
                <a:sym typeface="Kanit SemiBold"/>
              </a:defRPr>
            </a:lvl7pPr>
            <a:lvl8pPr lvl="7" rtl="0" algn="ctr">
              <a:spcBef>
                <a:spcPts val="0"/>
              </a:spcBef>
              <a:spcAft>
                <a:spcPts val="0"/>
              </a:spcAft>
              <a:buSzPts val="3500"/>
              <a:buFont typeface="Kanit SemiBold"/>
              <a:buNone/>
              <a:defRPr>
                <a:latin typeface="Kanit SemiBold"/>
                <a:ea typeface="Kanit SemiBold"/>
                <a:cs typeface="Kanit SemiBold"/>
                <a:sym typeface="Kanit SemiBold"/>
              </a:defRPr>
            </a:lvl8pPr>
            <a:lvl9pPr lvl="8" rtl="0" algn="ctr">
              <a:spcBef>
                <a:spcPts val="0"/>
              </a:spcBef>
              <a:spcAft>
                <a:spcPts val="0"/>
              </a:spcAft>
              <a:buSzPts val="3500"/>
              <a:buFont typeface="Kanit SemiBold"/>
              <a:buNone/>
              <a:defRPr>
                <a:latin typeface="Kanit SemiBold"/>
                <a:ea typeface="Kanit SemiBold"/>
                <a:cs typeface="Kanit SemiBold"/>
                <a:sym typeface="Kanit SemiBold"/>
              </a:defRPr>
            </a:lvl9pPr>
          </a:lstStyle>
          <a:p/>
        </p:txBody>
      </p:sp>
      <p:grpSp>
        <p:nvGrpSpPr>
          <p:cNvPr id="268" name="Google Shape;268;p13"/>
          <p:cNvGrpSpPr/>
          <p:nvPr/>
        </p:nvGrpSpPr>
        <p:grpSpPr>
          <a:xfrm>
            <a:off x="0" y="3076225"/>
            <a:ext cx="9147250" cy="2074650"/>
            <a:chOff x="0" y="3076225"/>
            <a:chExt cx="9147250" cy="2074650"/>
          </a:xfrm>
        </p:grpSpPr>
        <p:grpSp>
          <p:nvGrpSpPr>
            <p:cNvPr id="269" name="Google Shape;269;p13"/>
            <p:cNvGrpSpPr/>
            <p:nvPr/>
          </p:nvGrpSpPr>
          <p:grpSpPr>
            <a:xfrm>
              <a:off x="6645250" y="3076225"/>
              <a:ext cx="2502000" cy="2074650"/>
              <a:chOff x="6645250" y="3076225"/>
              <a:chExt cx="2502000" cy="2074650"/>
            </a:xfrm>
          </p:grpSpPr>
          <p:grpSp>
            <p:nvGrpSpPr>
              <p:cNvPr id="270" name="Google Shape;270;p13"/>
              <p:cNvGrpSpPr/>
              <p:nvPr/>
            </p:nvGrpSpPr>
            <p:grpSpPr>
              <a:xfrm>
                <a:off x="8561013" y="3694250"/>
                <a:ext cx="328125" cy="1456625"/>
                <a:chOff x="8561013" y="3694250"/>
                <a:chExt cx="328125" cy="1456625"/>
              </a:xfrm>
            </p:grpSpPr>
            <p:cxnSp>
              <p:nvCxnSpPr>
                <p:cNvPr id="271" name="Google Shape;271;p13"/>
                <p:cNvCxnSpPr/>
                <p:nvPr/>
              </p:nvCxnSpPr>
              <p:spPr>
                <a:xfrm rot="10800000">
                  <a:off x="8887100" y="3983575"/>
                  <a:ext cx="0" cy="1167300"/>
                </a:xfrm>
                <a:prstGeom prst="straightConnector1">
                  <a:avLst/>
                </a:prstGeom>
                <a:noFill/>
                <a:ln cap="flat" cmpd="sng" w="9525">
                  <a:solidFill>
                    <a:schemeClr val="accent1"/>
                  </a:solidFill>
                  <a:prstDash val="solid"/>
                  <a:round/>
                  <a:headEnd len="med" w="med" type="none"/>
                  <a:tailEnd len="med" w="med" type="none"/>
                </a:ln>
              </p:spPr>
            </p:cxnSp>
            <p:cxnSp>
              <p:nvCxnSpPr>
                <p:cNvPr id="272" name="Google Shape;272;p13"/>
                <p:cNvCxnSpPr/>
                <p:nvPr/>
              </p:nvCxnSpPr>
              <p:spPr>
                <a:xfrm>
                  <a:off x="8660538" y="3756575"/>
                  <a:ext cx="228600" cy="228600"/>
                </a:xfrm>
                <a:prstGeom prst="straightConnector1">
                  <a:avLst/>
                </a:prstGeom>
                <a:noFill/>
                <a:ln cap="flat" cmpd="sng" w="9525">
                  <a:solidFill>
                    <a:schemeClr val="accent1"/>
                  </a:solidFill>
                  <a:prstDash val="solid"/>
                  <a:round/>
                  <a:headEnd len="med" w="med" type="none"/>
                  <a:tailEnd len="med" w="med" type="none"/>
                </a:ln>
              </p:spPr>
            </p:cxnSp>
            <p:sp>
              <p:nvSpPr>
                <p:cNvPr id="273" name="Google Shape;273;p13"/>
                <p:cNvSpPr/>
                <p:nvPr/>
              </p:nvSpPr>
              <p:spPr>
                <a:xfrm>
                  <a:off x="8561013" y="36942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74" name="Google Shape;274;p13"/>
              <p:cNvGrpSpPr/>
              <p:nvPr/>
            </p:nvGrpSpPr>
            <p:grpSpPr>
              <a:xfrm>
                <a:off x="6645250" y="4807200"/>
                <a:ext cx="2502000" cy="88200"/>
                <a:chOff x="6645250" y="4807200"/>
                <a:chExt cx="2502000" cy="88200"/>
              </a:xfrm>
            </p:grpSpPr>
            <p:cxnSp>
              <p:nvCxnSpPr>
                <p:cNvPr id="275" name="Google Shape;275;p13"/>
                <p:cNvCxnSpPr/>
                <p:nvPr/>
              </p:nvCxnSpPr>
              <p:spPr>
                <a:xfrm>
                  <a:off x="6801550" y="4851300"/>
                  <a:ext cx="2345700" cy="0"/>
                </a:xfrm>
                <a:prstGeom prst="straightConnector1">
                  <a:avLst/>
                </a:prstGeom>
                <a:noFill/>
                <a:ln cap="flat" cmpd="sng" w="9525">
                  <a:solidFill>
                    <a:schemeClr val="lt2"/>
                  </a:solidFill>
                  <a:prstDash val="solid"/>
                  <a:round/>
                  <a:headEnd len="med" w="med" type="none"/>
                  <a:tailEnd len="med" w="med" type="none"/>
                </a:ln>
              </p:spPr>
            </p:cxnSp>
            <p:sp>
              <p:nvSpPr>
                <p:cNvPr id="276" name="Google Shape;276;p13"/>
                <p:cNvSpPr/>
                <p:nvPr/>
              </p:nvSpPr>
              <p:spPr>
                <a:xfrm flipH="1">
                  <a:off x="6645250" y="480720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77" name="Google Shape;277;p13"/>
              <p:cNvGrpSpPr/>
              <p:nvPr/>
            </p:nvGrpSpPr>
            <p:grpSpPr>
              <a:xfrm>
                <a:off x="8664500" y="3076225"/>
                <a:ext cx="479400" cy="711475"/>
                <a:chOff x="8664500" y="3076225"/>
                <a:chExt cx="479400" cy="711475"/>
              </a:xfrm>
            </p:grpSpPr>
            <p:cxnSp>
              <p:nvCxnSpPr>
                <p:cNvPr id="278" name="Google Shape;278;p13"/>
                <p:cNvCxnSpPr/>
                <p:nvPr/>
              </p:nvCxnSpPr>
              <p:spPr>
                <a:xfrm>
                  <a:off x="8668600" y="3483200"/>
                  <a:ext cx="262800" cy="262800"/>
                </a:xfrm>
                <a:prstGeom prst="straightConnector1">
                  <a:avLst/>
                </a:prstGeom>
                <a:noFill/>
                <a:ln cap="flat" cmpd="sng" w="9525">
                  <a:solidFill>
                    <a:schemeClr val="lt2"/>
                  </a:solidFill>
                  <a:prstDash val="solid"/>
                  <a:round/>
                  <a:headEnd len="med" w="med" type="none"/>
                  <a:tailEnd len="med" w="med" type="none"/>
                </a:ln>
              </p:spPr>
            </p:cxnSp>
            <p:cxnSp>
              <p:nvCxnSpPr>
                <p:cNvPr id="279" name="Google Shape;279;p13"/>
                <p:cNvCxnSpPr/>
                <p:nvPr/>
              </p:nvCxnSpPr>
              <p:spPr>
                <a:xfrm>
                  <a:off x="8664500" y="3481050"/>
                  <a:ext cx="479400" cy="0"/>
                </a:xfrm>
                <a:prstGeom prst="straightConnector1">
                  <a:avLst/>
                </a:prstGeom>
                <a:noFill/>
                <a:ln cap="flat" cmpd="sng" w="9525">
                  <a:solidFill>
                    <a:schemeClr val="lt2"/>
                  </a:solidFill>
                  <a:prstDash val="solid"/>
                  <a:round/>
                  <a:headEnd len="med" w="med" type="none"/>
                  <a:tailEnd len="med" w="med" type="none"/>
                </a:ln>
              </p:spPr>
            </p:cxnSp>
            <p:sp>
              <p:nvSpPr>
                <p:cNvPr id="280" name="Google Shape;280;p13"/>
                <p:cNvSpPr/>
                <p:nvPr/>
              </p:nvSpPr>
              <p:spPr>
                <a:xfrm>
                  <a:off x="8853975" y="369950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281" name="Google Shape;281;p13"/>
                <p:cNvCxnSpPr/>
                <p:nvPr/>
              </p:nvCxnSpPr>
              <p:spPr>
                <a:xfrm>
                  <a:off x="8668600" y="3078375"/>
                  <a:ext cx="262800" cy="262800"/>
                </a:xfrm>
                <a:prstGeom prst="straightConnector1">
                  <a:avLst/>
                </a:prstGeom>
                <a:noFill/>
                <a:ln cap="flat" cmpd="sng" w="9525">
                  <a:solidFill>
                    <a:schemeClr val="lt2"/>
                  </a:solidFill>
                  <a:prstDash val="solid"/>
                  <a:round/>
                  <a:headEnd len="med" w="med" type="none"/>
                  <a:tailEnd len="med" w="med" type="none"/>
                </a:ln>
              </p:spPr>
            </p:cxnSp>
            <p:cxnSp>
              <p:nvCxnSpPr>
                <p:cNvPr id="282" name="Google Shape;282;p13"/>
                <p:cNvCxnSpPr/>
                <p:nvPr/>
              </p:nvCxnSpPr>
              <p:spPr>
                <a:xfrm>
                  <a:off x="8664500" y="3076225"/>
                  <a:ext cx="479400" cy="0"/>
                </a:xfrm>
                <a:prstGeom prst="straightConnector1">
                  <a:avLst/>
                </a:prstGeom>
                <a:noFill/>
                <a:ln cap="flat" cmpd="sng" w="9525">
                  <a:solidFill>
                    <a:schemeClr val="lt2"/>
                  </a:solidFill>
                  <a:prstDash val="solid"/>
                  <a:round/>
                  <a:headEnd len="med" w="med" type="none"/>
                  <a:tailEnd len="med" w="med" type="none"/>
                </a:ln>
              </p:spPr>
            </p:cxnSp>
            <p:sp>
              <p:nvSpPr>
                <p:cNvPr id="283" name="Google Shape;283;p13"/>
                <p:cNvSpPr/>
                <p:nvPr/>
              </p:nvSpPr>
              <p:spPr>
                <a:xfrm>
                  <a:off x="8853975" y="329467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nvGrpSpPr>
            <p:cNvPr id="284" name="Google Shape;284;p13"/>
            <p:cNvGrpSpPr/>
            <p:nvPr/>
          </p:nvGrpSpPr>
          <p:grpSpPr>
            <a:xfrm>
              <a:off x="545775" y="4697275"/>
              <a:ext cx="1388225" cy="448625"/>
              <a:chOff x="545775" y="4697275"/>
              <a:chExt cx="1388225" cy="448625"/>
            </a:xfrm>
          </p:grpSpPr>
          <p:cxnSp>
            <p:nvCxnSpPr>
              <p:cNvPr id="285" name="Google Shape;285;p13"/>
              <p:cNvCxnSpPr/>
              <p:nvPr/>
            </p:nvCxnSpPr>
            <p:spPr>
              <a:xfrm flipH="1" rot="10800000">
                <a:off x="545775" y="4738175"/>
                <a:ext cx="406800" cy="406800"/>
              </a:xfrm>
              <a:prstGeom prst="straightConnector1">
                <a:avLst/>
              </a:prstGeom>
              <a:noFill/>
              <a:ln cap="flat" cmpd="sng" w="9525">
                <a:solidFill>
                  <a:schemeClr val="lt2"/>
                </a:solidFill>
                <a:prstDash val="solid"/>
                <a:round/>
                <a:headEnd len="med" w="med" type="none"/>
                <a:tailEnd len="med" w="med" type="none"/>
              </a:ln>
            </p:spPr>
          </p:cxnSp>
          <p:cxnSp>
            <p:nvCxnSpPr>
              <p:cNvPr id="286" name="Google Shape;286;p13"/>
              <p:cNvCxnSpPr/>
              <p:nvPr/>
            </p:nvCxnSpPr>
            <p:spPr>
              <a:xfrm rot="10800000">
                <a:off x="952300" y="4741375"/>
                <a:ext cx="593100" cy="0"/>
              </a:xfrm>
              <a:prstGeom prst="straightConnector1">
                <a:avLst/>
              </a:prstGeom>
              <a:noFill/>
              <a:ln cap="flat" cmpd="sng" w="9525">
                <a:solidFill>
                  <a:schemeClr val="lt2"/>
                </a:solidFill>
                <a:prstDash val="solid"/>
                <a:round/>
                <a:headEnd len="med" w="med" type="none"/>
                <a:tailEnd len="med" w="med" type="none"/>
              </a:ln>
            </p:spPr>
          </p:cxnSp>
          <p:cxnSp>
            <p:nvCxnSpPr>
              <p:cNvPr id="287" name="Google Shape;287;p13"/>
              <p:cNvCxnSpPr/>
              <p:nvPr/>
            </p:nvCxnSpPr>
            <p:spPr>
              <a:xfrm flipH="1" rot="10800000">
                <a:off x="745650" y="4837800"/>
                <a:ext cx="308100" cy="308100"/>
              </a:xfrm>
              <a:prstGeom prst="straightConnector1">
                <a:avLst/>
              </a:prstGeom>
              <a:noFill/>
              <a:ln cap="flat" cmpd="sng" w="9525">
                <a:solidFill>
                  <a:schemeClr val="lt2"/>
                </a:solidFill>
                <a:prstDash val="solid"/>
                <a:round/>
                <a:headEnd len="med" w="med" type="none"/>
                <a:tailEnd len="med" w="med" type="none"/>
              </a:ln>
            </p:spPr>
          </p:cxnSp>
          <p:cxnSp>
            <p:nvCxnSpPr>
              <p:cNvPr id="288" name="Google Shape;288;p13"/>
              <p:cNvCxnSpPr>
                <a:stCxn id="289" idx="2"/>
              </p:cNvCxnSpPr>
              <p:nvPr/>
            </p:nvCxnSpPr>
            <p:spPr>
              <a:xfrm rot="10800000">
                <a:off x="1053500" y="4840900"/>
                <a:ext cx="724200" cy="0"/>
              </a:xfrm>
              <a:prstGeom prst="straightConnector1">
                <a:avLst/>
              </a:prstGeom>
              <a:noFill/>
              <a:ln cap="flat" cmpd="sng" w="9525">
                <a:solidFill>
                  <a:schemeClr val="lt2"/>
                </a:solidFill>
                <a:prstDash val="solid"/>
                <a:round/>
                <a:headEnd len="med" w="med" type="none"/>
                <a:tailEnd len="med" w="med" type="none"/>
              </a:ln>
            </p:spPr>
          </p:cxnSp>
          <p:sp>
            <p:nvSpPr>
              <p:cNvPr id="290" name="Google Shape;290;p13"/>
              <p:cNvSpPr/>
              <p:nvPr/>
            </p:nvSpPr>
            <p:spPr>
              <a:xfrm flipH="1" rot="10800000">
                <a:off x="1545400" y="469727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89" name="Google Shape;289;p13"/>
              <p:cNvSpPr/>
              <p:nvPr/>
            </p:nvSpPr>
            <p:spPr>
              <a:xfrm flipH="1" rot="10800000">
                <a:off x="1777700" y="479680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91" name="Google Shape;291;p13"/>
            <p:cNvGrpSpPr/>
            <p:nvPr/>
          </p:nvGrpSpPr>
          <p:grpSpPr>
            <a:xfrm>
              <a:off x="0" y="4297500"/>
              <a:ext cx="720000" cy="842900"/>
              <a:chOff x="0" y="4297500"/>
              <a:chExt cx="720000" cy="842900"/>
            </a:xfrm>
          </p:grpSpPr>
          <p:cxnSp>
            <p:nvCxnSpPr>
              <p:cNvPr id="292" name="Google Shape;292;p13"/>
              <p:cNvCxnSpPr/>
              <p:nvPr/>
            </p:nvCxnSpPr>
            <p:spPr>
              <a:xfrm flipH="1" rot="10800000">
                <a:off x="0" y="4737500"/>
                <a:ext cx="402900" cy="402900"/>
              </a:xfrm>
              <a:prstGeom prst="straightConnector1">
                <a:avLst/>
              </a:prstGeom>
              <a:noFill/>
              <a:ln cap="flat" cmpd="sng" w="9525">
                <a:solidFill>
                  <a:schemeClr val="accent1"/>
                </a:solidFill>
                <a:prstDash val="solid"/>
                <a:round/>
                <a:headEnd len="med" w="med" type="none"/>
                <a:tailEnd len="med" w="med" type="none"/>
              </a:ln>
            </p:spPr>
          </p:cxnSp>
          <p:cxnSp>
            <p:nvCxnSpPr>
              <p:cNvPr id="293" name="Google Shape;293;p13"/>
              <p:cNvCxnSpPr/>
              <p:nvPr/>
            </p:nvCxnSpPr>
            <p:spPr>
              <a:xfrm flipH="1" rot="10800000">
                <a:off x="228025" y="4737500"/>
                <a:ext cx="402900" cy="402900"/>
              </a:xfrm>
              <a:prstGeom prst="straightConnector1">
                <a:avLst/>
              </a:prstGeom>
              <a:noFill/>
              <a:ln cap="flat" cmpd="sng" w="9525">
                <a:solidFill>
                  <a:schemeClr val="accent1"/>
                </a:solidFill>
                <a:prstDash val="solid"/>
                <a:round/>
                <a:headEnd len="med" w="med" type="none"/>
                <a:tailEnd len="med" w="med" type="none"/>
              </a:ln>
            </p:spPr>
          </p:cxnSp>
          <p:sp>
            <p:nvSpPr>
              <p:cNvPr id="294" name="Google Shape;294;p13"/>
              <p:cNvSpPr/>
              <p:nvPr/>
            </p:nvSpPr>
            <p:spPr>
              <a:xfrm flipH="1" rot="10800000">
                <a:off x="563700" y="46908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295" name="Google Shape;295;p13"/>
              <p:cNvCxnSpPr/>
              <p:nvPr/>
            </p:nvCxnSpPr>
            <p:spPr>
              <a:xfrm rot="10800000">
                <a:off x="397975" y="4360975"/>
                <a:ext cx="0" cy="380400"/>
              </a:xfrm>
              <a:prstGeom prst="straightConnector1">
                <a:avLst/>
              </a:prstGeom>
              <a:noFill/>
              <a:ln cap="flat" cmpd="sng" w="9525">
                <a:solidFill>
                  <a:schemeClr val="accent1"/>
                </a:solidFill>
                <a:prstDash val="solid"/>
                <a:round/>
                <a:headEnd len="med" w="med" type="none"/>
                <a:tailEnd len="med" w="med" type="none"/>
              </a:ln>
            </p:spPr>
          </p:cxnSp>
          <p:sp>
            <p:nvSpPr>
              <p:cNvPr id="296" name="Google Shape;296;p13"/>
              <p:cNvSpPr/>
              <p:nvPr/>
            </p:nvSpPr>
            <p:spPr>
              <a:xfrm flipH="1" rot="10800000">
                <a:off x="319825" y="429750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pic>
        <p:nvPicPr>
          <p:cNvPr id="297" name="Google Shape;297;p13"/>
          <p:cNvPicPr preferRelativeResize="0"/>
          <p:nvPr/>
        </p:nvPicPr>
        <p:blipFill rotWithShape="1">
          <a:blip r:embed="rId2">
            <a:alphaModFix/>
          </a:blip>
          <a:srcRect b="0" l="0" r="0" t="55253"/>
          <a:stretch/>
        </p:blipFill>
        <p:spPr>
          <a:xfrm>
            <a:off x="294550" y="2942550"/>
            <a:ext cx="222225" cy="121185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298" name="Shape 298"/>
        <p:cNvGrpSpPr/>
        <p:nvPr/>
      </p:nvGrpSpPr>
      <p:grpSpPr>
        <a:xfrm>
          <a:off x="0" y="0"/>
          <a:ext cx="0" cy="0"/>
          <a:chOff x="0" y="0"/>
          <a:chExt cx="0" cy="0"/>
        </a:xfrm>
      </p:grpSpPr>
      <p:grpSp>
        <p:nvGrpSpPr>
          <p:cNvPr id="299" name="Google Shape;299;p14"/>
          <p:cNvGrpSpPr/>
          <p:nvPr/>
        </p:nvGrpSpPr>
        <p:grpSpPr>
          <a:xfrm>
            <a:off x="-2925" y="-5500"/>
            <a:ext cx="9150400" cy="5151400"/>
            <a:chOff x="-2925" y="-5500"/>
            <a:chExt cx="9150400" cy="5151400"/>
          </a:xfrm>
        </p:grpSpPr>
        <p:grpSp>
          <p:nvGrpSpPr>
            <p:cNvPr id="300" name="Google Shape;300;p14"/>
            <p:cNvGrpSpPr/>
            <p:nvPr/>
          </p:nvGrpSpPr>
          <p:grpSpPr>
            <a:xfrm>
              <a:off x="-2925" y="-5500"/>
              <a:ext cx="1936925" cy="981950"/>
              <a:chOff x="-2925" y="-5500"/>
              <a:chExt cx="1936925" cy="981950"/>
            </a:xfrm>
          </p:grpSpPr>
          <p:grpSp>
            <p:nvGrpSpPr>
              <p:cNvPr id="301" name="Google Shape;301;p14"/>
              <p:cNvGrpSpPr/>
              <p:nvPr/>
            </p:nvGrpSpPr>
            <p:grpSpPr>
              <a:xfrm>
                <a:off x="545775" y="-5500"/>
                <a:ext cx="1388225" cy="448625"/>
                <a:chOff x="545775" y="-5500"/>
                <a:chExt cx="1388225" cy="448625"/>
              </a:xfrm>
            </p:grpSpPr>
            <p:cxnSp>
              <p:nvCxnSpPr>
                <p:cNvPr id="302" name="Google Shape;302;p14"/>
                <p:cNvCxnSpPr/>
                <p:nvPr/>
              </p:nvCxnSpPr>
              <p:spPr>
                <a:xfrm>
                  <a:off x="545775" y="-4575"/>
                  <a:ext cx="406800" cy="406800"/>
                </a:xfrm>
                <a:prstGeom prst="straightConnector1">
                  <a:avLst/>
                </a:prstGeom>
                <a:noFill/>
                <a:ln cap="flat" cmpd="sng" w="9525">
                  <a:solidFill>
                    <a:schemeClr val="lt2"/>
                  </a:solidFill>
                  <a:prstDash val="solid"/>
                  <a:round/>
                  <a:headEnd len="med" w="med" type="none"/>
                  <a:tailEnd len="med" w="med" type="none"/>
                </a:ln>
              </p:spPr>
            </p:cxnSp>
            <p:cxnSp>
              <p:nvCxnSpPr>
                <p:cNvPr id="303" name="Google Shape;303;p14"/>
                <p:cNvCxnSpPr/>
                <p:nvPr/>
              </p:nvCxnSpPr>
              <p:spPr>
                <a:xfrm rot="10800000">
                  <a:off x="952300" y="399025"/>
                  <a:ext cx="593100" cy="0"/>
                </a:xfrm>
                <a:prstGeom prst="straightConnector1">
                  <a:avLst/>
                </a:prstGeom>
                <a:noFill/>
                <a:ln cap="flat" cmpd="sng" w="9525">
                  <a:solidFill>
                    <a:schemeClr val="lt2"/>
                  </a:solidFill>
                  <a:prstDash val="solid"/>
                  <a:round/>
                  <a:headEnd len="med" w="med" type="none"/>
                  <a:tailEnd len="med" w="med" type="none"/>
                </a:ln>
              </p:spPr>
            </p:cxnSp>
            <p:cxnSp>
              <p:nvCxnSpPr>
                <p:cNvPr id="304" name="Google Shape;304;p14"/>
                <p:cNvCxnSpPr/>
                <p:nvPr/>
              </p:nvCxnSpPr>
              <p:spPr>
                <a:xfrm>
                  <a:off x="745650" y="-5500"/>
                  <a:ext cx="308100" cy="308100"/>
                </a:xfrm>
                <a:prstGeom prst="straightConnector1">
                  <a:avLst/>
                </a:prstGeom>
                <a:noFill/>
                <a:ln cap="flat" cmpd="sng" w="9525">
                  <a:solidFill>
                    <a:schemeClr val="lt2"/>
                  </a:solidFill>
                  <a:prstDash val="solid"/>
                  <a:round/>
                  <a:headEnd len="med" w="med" type="none"/>
                  <a:tailEnd len="med" w="med" type="none"/>
                </a:ln>
              </p:spPr>
            </p:cxnSp>
            <p:cxnSp>
              <p:nvCxnSpPr>
                <p:cNvPr id="305" name="Google Shape;305;p14"/>
                <p:cNvCxnSpPr>
                  <a:stCxn id="306" idx="2"/>
                </p:cNvCxnSpPr>
                <p:nvPr/>
              </p:nvCxnSpPr>
              <p:spPr>
                <a:xfrm rot="10800000">
                  <a:off x="1053500" y="299500"/>
                  <a:ext cx="724200" cy="0"/>
                </a:xfrm>
                <a:prstGeom prst="straightConnector1">
                  <a:avLst/>
                </a:prstGeom>
                <a:noFill/>
                <a:ln cap="flat" cmpd="sng" w="9525">
                  <a:solidFill>
                    <a:schemeClr val="lt2"/>
                  </a:solidFill>
                  <a:prstDash val="solid"/>
                  <a:round/>
                  <a:headEnd len="med" w="med" type="none"/>
                  <a:tailEnd len="med" w="med" type="none"/>
                </a:ln>
              </p:spPr>
            </p:cxnSp>
            <p:sp>
              <p:nvSpPr>
                <p:cNvPr id="307" name="Google Shape;307;p14"/>
                <p:cNvSpPr/>
                <p:nvPr/>
              </p:nvSpPr>
              <p:spPr>
                <a:xfrm>
                  <a:off x="1545400" y="35492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06" name="Google Shape;306;p14"/>
                <p:cNvSpPr/>
                <p:nvPr/>
              </p:nvSpPr>
              <p:spPr>
                <a:xfrm>
                  <a:off x="1777700" y="25540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308" name="Google Shape;308;p14"/>
              <p:cNvGrpSpPr/>
              <p:nvPr/>
            </p:nvGrpSpPr>
            <p:grpSpPr>
              <a:xfrm>
                <a:off x="-2925" y="304750"/>
                <a:ext cx="657275" cy="671700"/>
                <a:chOff x="-2925" y="304750"/>
                <a:chExt cx="657275" cy="671700"/>
              </a:xfrm>
            </p:grpSpPr>
            <p:cxnSp>
              <p:nvCxnSpPr>
                <p:cNvPr id="309" name="Google Shape;309;p14"/>
                <p:cNvCxnSpPr/>
                <p:nvPr/>
              </p:nvCxnSpPr>
              <p:spPr>
                <a:xfrm>
                  <a:off x="-2925" y="304750"/>
                  <a:ext cx="580200" cy="580200"/>
                </a:xfrm>
                <a:prstGeom prst="straightConnector1">
                  <a:avLst/>
                </a:prstGeom>
                <a:noFill/>
                <a:ln cap="flat" cmpd="sng" w="9525">
                  <a:solidFill>
                    <a:schemeClr val="lt2"/>
                  </a:solidFill>
                  <a:prstDash val="solid"/>
                  <a:round/>
                  <a:headEnd len="med" w="med" type="none"/>
                  <a:tailEnd len="med" w="med" type="none"/>
                </a:ln>
              </p:spPr>
            </p:cxnSp>
            <p:cxnSp>
              <p:nvCxnSpPr>
                <p:cNvPr id="310" name="Google Shape;310;p14"/>
                <p:cNvCxnSpPr/>
                <p:nvPr/>
              </p:nvCxnSpPr>
              <p:spPr>
                <a:xfrm>
                  <a:off x="3600" y="570375"/>
                  <a:ext cx="318000" cy="318000"/>
                </a:xfrm>
                <a:prstGeom prst="straightConnector1">
                  <a:avLst/>
                </a:prstGeom>
                <a:noFill/>
                <a:ln cap="flat" cmpd="sng" w="9525">
                  <a:solidFill>
                    <a:schemeClr val="lt2"/>
                  </a:solidFill>
                  <a:prstDash val="solid"/>
                  <a:round/>
                  <a:headEnd len="med" w="med" type="none"/>
                  <a:tailEnd len="med" w="med" type="none"/>
                </a:ln>
              </p:spPr>
            </p:cxnSp>
            <p:sp>
              <p:nvSpPr>
                <p:cNvPr id="311" name="Google Shape;311;p14"/>
                <p:cNvSpPr/>
                <p:nvPr/>
              </p:nvSpPr>
              <p:spPr>
                <a:xfrm>
                  <a:off x="498050" y="88825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12" name="Google Shape;312;p14"/>
                <p:cNvSpPr/>
                <p:nvPr/>
              </p:nvSpPr>
              <p:spPr>
                <a:xfrm>
                  <a:off x="250550" y="88825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313" name="Google Shape;313;p14"/>
              <p:cNvGrpSpPr/>
              <p:nvPr/>
            </p:nvGrpSpPr>
            <p:grpSpPr>
              <a:xfrm>
                <a:off x="0" y="0"/>
                <a:ext cx="720000" cy="449550"/>
                <a:chOff x="0" y="0"/>
                <a:chExt cx="720000" cy="449550"/>
              </a:xfrm>
            </p:grpSpPr>
            <p:cxnSp>
              <p:nvCxnSpPr>
                <p:cNvPr id="314" name="Google Shape;314;p14"/>
                <p:cNvCxnSpPr/>
                <p:nvPr/>
              </p:nvCxnSpPr>
              <p:spPr>
                <a:xfrm>
                  <a:off x="0" y="0"/>
                  <a:ext cx="402900" cy="402900"/>
                </a:xfrm>
                <a:prstGeom prst="straightConnector1">
                  <a:avLst/>
                </a:prstGeom>
                <a:noFill/>
                <a:ln cap="flat" cmpd="sng" w="9525">
                  <a:solidFill>
                    <a:schemeClr val="accent1"/>
                  </a:solidFill>
                  <a:prstDash val="solid"/>
                  <a:round/>
                  <a:headEnd len="med" w="med" type="none"/>
                  <a:tailEnd len="med" w="med" type="none"/>
                </a:ln>
              </p:spPr>
            </p:cxnSp>
            <p:sp>
              <p:nvSpPr>
                <p:cNvPr id="315" name="Google Shape;315;p14"/>
                <p:cNvSpPr/>
                <p:nvPr/>
              </p:nvSpPr>
              <p:spPr>
                <a:xfrm>
                  <a:off x="335675" y="3613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316" name="Google Shape;316;p14"/>
                <p:cNvCxnSpPr/>
                <p:nvPr/>
              </p:nvCxnSpPr>
              <p:spPr>
                <a:xfrm>
                  <a:off x="228025" y="0"/>
                  <a:ext cx="402900" cy="402900"/>
                </a:xfrm>
                <a:prstGeom prst="straightConnector1">
                  <a:avLst/>
                </a:prstGeom>
                <a:noFill/>
                <a:ln cap="flat" cmpd="sng" w="9525">
                  <a:solidFill>
                    <a:schemeClr val="accent1"/>
                  </a:solidFill>
                  <a:prstDash val="solid"/>
                  <a:round/>
                  <a:headEnd len="med" w="med" type="none"/>
                  <a:tailEnd len="med" w="med" type="none"/>
                </a:ln>
              </p:spPr>
            </p:cxnSp>
            <p:sp>
              <p:nvSpPr>
                <p:cNvPr id="317" name="Google Shape;317;p14"/>
                <p:cNvSpPr/>
                <p:nvPr/>
              </p:nvSpPr>
              <p:spPr>
                <a:xfrm>
                  <a:off x="563700" y="3613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nvGrpSpPr>
            <p:cNvPr id="318" name="Google Shape;318;p14"/>
            <p:cNvGrpSpPr/>
            <p:nvPr/>
          </p:nvGrpSpPr>
          <p:grpSpPr>
            <a:xfrm>
              <a:off x="8424000" y="3509788"/>
              <a:ext cx="723475" cy="1636113"/>
              <a:chOff x="8424000" y="3509788"/>
              <a:chExt cx="723475" cy="1636113"/>
            </a:xfrm>
          </p:grpSpPr>
          <p:grpSp>
            <p:nvGrpSpPr>
              <p:cNvPr id="319" name="Google Shape;319;p14"/>
              <p:cNvGrpSpPr/>
              <p:nvPr/>
            </p:nvGrpSpPr>
            <p:grpSpPr>
              <a:xfrm>
                <a:off x="8527900" y="3667288"/>
                <a:ext cx="619575" cy="743275"/>
                <a:chOff x="8527900" y="3667288"/>
                <a:chExt cx="619575" cy="743275"/>
              </a:xfrm>
            </p:grpSpPr>
            <p:cxnSp>
              <p:nvCxnSpPr>
                <p:cNvPr id="320" name="Google Shape;320;p14"/>
                <p:cNvCxnSpPr/>
                <p:nvPr/>
              </p:nvCxnSpPr>
              <p:spPr>
                <a:xfrm>
                  <a:off x="8527900" y="4052588"/>
                  <a:ext cx="311100" cy="291600"/>
                </a:xfrm>
                <a:prstGeom prst="straightConnector1">
                  <a:avLst/>
                </a:prstGeom>
                <a:noFill/>
                <a:ln cap="flat" cmpd="sng" w="9525">
                  <a:solidFill>
                    <a:schemeClr val="lt2"/>
                  </a:solidFill>
                  <a:prstDash val="solid"/>
                  <a:round/>
                  <a:headEnd len="med" w="med" type="none"/>
                  <a:tailEnd len="med" w="med" type="none"/>
                </a:ln>
              </p:spPr>
            </p:cxnSp>
            <p:cxnSp>
              <p:nvCxnSpPr>
                <p:cNvPr id="321" name="Google Shape;321;p14"/>
                <p:cNvCxnSpPr/>
                <p:nvPr/>
              </p:nvCxnSpPr>
              <p:spPr>
                <a:xfrm>
                  <a:off x="8528875" y="4052588"/>
                  <a:ext cx="618600" cy="0"/>
                </a:xfrm>
                <a:prstGeom prst="straightConnector1">
                  <a:avLst/>
                </a:prstGeom>
                <a:noFill/>
                <a:ln cap="flat" cmpd="sng" w="9525">
                  <a:solidFill>
                    <a:schemeClr val="lt2"/>
                  </a:solidFill>
                  <a:prstDash val="solid"/>
                  <a:round/>
                  <a:headEnd len="med" w="med" type="none"/>
                  <a:tailEnd len="med" w="med" type="none"/>
                </a:ln>
              </p:spPr>
            </p:cxnSp>
            <p:sp>
              <p:nvSpPr>
                <p:cNvPr id="322" name="Google Shape;322;p14"/>
                <p:cNvSpPr/>
                <p:nvPr/>
              </p:nvSpPr>
              <p:spPr>
                <a:xfrm>
                  <a:off x="8791550" y="4322363"/>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323" name="Google Shape;323;p14"/>
                <p:cNvCxnSpPr/>
                <p:nvPr/>
              </p:nvCxnSpPr>
              <p:spPr>
                <a:xfrm rot="10800000">
                  <a:off x="8830425" y="3912850"/>
                  <a:ext cx="312600" cy="0"/>
                </a:xfrm>
                <a:prstGeom prst="straightConnector1">
                  <a:avLst/>
                </a:prstGeom>
                <a:noFill/>
                <a:ln cap="flat" cmpd="sng" w="9525">
                  <a:solidFill>
                    <a:schemeClr val="lt2"/>
                  </a:solidFill>
                  <a:prstDash val="solid"/>
                  <a:round/>
                  <a:headEnd len="med" w="med" type="none"/>
                  <a:tailEnd len="med" w="med" type="none"/>
                </a:ln>
              </p:spPr>
            </p:cxnSp>
            <p:cxnSp>
              <p:nvCxnSpPr>
                <p:cNvPr id="324" name="Google Shape;324;p14"/>
                <p:cNvCxnSpPr/>
                <p:nvPr/>
              </p:nvCxnSpPr>
              <p:spPr>
                <a:xfrm rot="10800000">
                  <a:off x="8615863" y="3698188"/>
                  <a:ext cx="214800" cy="214800"/>
                </a:xfrm>
                <a:prstGeom prst="straightConnector1">
                  <a:avLst/>
                </a:prstGeom>
                <a:noFill/>
                <a:ln cap="flat" cmpd="sng" w="9525">
                  <a:solidFill>
                    <a:schemeClr val="lt2"/>
                  </a:solidFill>
                  <a:prstDash val="solid"/>
                  <a:round/>
                  <a:headEnd len="med" w="med" type="none"/>
                  <a:tailEnd len="med" w="med" type="none"/>
                </a:ln>
              </p:spPr>
            </p:cxnSp>
            <p:sp>
              <p:nvSpPr>
                <p:cNvPr id="325" name="Google Shape;325;p14"/>
                <p:cNvSpPr/>
                <p:nvPr/>
              </p:nvSpPr>
              <p:spPr>
                <a:xfrm rot="10800000">
                  <a:off x="8540713" y="3667288"/>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326" name="Google Shape;326;p14"/>
              <p:cNvGrpSpPr/>
              <p:nvPr/>
            </p:nvGrpSpPr>
            <p:grpSpPr>
              <a:xfrm>
                <a:off x="8424000" y="3509788"/>
                <a:ext cx="719025" cy="1636113"/>
                <a:chOff x="8424000" y="3509788"/>
                <a:chExt cx="719025" cy="1636113"/>
              </a:xfrm>
            </p:grpSpPr>
            <p:grpSp>
              <p:nvGrpSpPr>
                <p:cNvPr id="327" name="Google Shape;327;p14"/>
                <p:cNvGrpSpPr/>
                <p:nvPr/>
              </p:nvGrpSpPr>
              <p:grpSpPr>
                <a:xfrm>
                  <a:off x="8424000" y="4341950"/>
                  <a:ext cx="462825" cy="803950"/>
                  <a:chOff x="8424000" y="4341950"/>
                  <a:chExt cx="462825" cy="803950"/>
                </a:xfrm>
              </p:grpSpPr>
              <p:cxnSp>
                <p:nvCxnSpPr>
                  <p:cNvPr id="328" name="Google Shape;328;p14"/>
                  <p:cNvCxnSpPr/>
                  <p:nvPr/>
                </p:nvCxnSpPr>
                <p:spPr>
                  <a:xfrm rot="10800000">
                    <a:off x="8886825" y="4765200"/>
                    <a:ext cx="0" cy="380700"/>
                  </a:xfrm>
                  <a:prstGeom prst="straightConnector1">
                    <a:avLst/>
                  </a:prstGeom>
                  <a:noFill/>
                  <a:ln cap="flat" cmpd="sng" w="9525">
                    <a:solidFill>
                      <a:schemeClr val="accent1"/>
                    </a:solidFill>
                    <a:prstDash val="solid"/>
                    <a:round/>
                    <a:headEnd len="med" w="med" type="none"/>
                    <a:tailEnd len="med" w="med" type="none"/>
                  </a:ln>
                </p:spPr>
              </p:cxnSp>
              <p:cxnSp>
                <p:nvCxnSpPr>
                  <p:cNvPr id="329" name="Google Shape;329;p14"/>
                  <p:cNvCxnSpPr/>
                  <p:nvPr/>
                </p:nvCxnSpPr>
                <p:spPr>
                  <a:xfrm>
                    <a:off x="8523525" y="4404275"/>
                    <a:ext cx="363300" cy="363300"/>
                  </a:xfrm>
                  <a:prstGeom prst="straightConnector1">
                    <a:avLst/>
                  </a:prstGeom>
                  <a:noFill/>
                  <a:ln cap="flat" cmpd="sng" w="9525">
                    <a:solidFill>
                      <a:schemeClr val="accent1"/>
                    </a:solidFill>
                    <a:prstDash val="solid"/>
                    <a:round/>
                    <a:headEnd len="med" w="med" type="none"/>
                    <a:tailEnd len="med" w="med" type="none"/>
                  </a:ln>
                </p:spPr>
              </p:cxnSp>
              <p:sp>
                <p:nvSpPr>
                  <p:cNvPr id="330" name="Google Shape;330;p14"/>
                  <p:cNvSpPr/>
                  <p:nvPr/>
                </p:nvSpPr>
                <p:spPr>
                  <a:xfrm>
                    <a:off x="8424000" y="43419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331" name="Google Shape;331;p14"/>
                <p:cNvGrpSpPr/>
                <p:nvPr/>
              </p:nvGrpSpPr>
              <p:grpSpPr>
                <a:xfrm>
                  <a:off x="8729588" y="3509788"/>
                  <a:ext cx="413438" cy="245700"/>
                  <a:chOff x="8729588" y="3509788"/>
                  <a:chExt cx="413438" cy="245700"/>
                </a:xfrm>
              </p:grpSpPr>
              <p:cxnSp>
                <p:nvCxnSpPr>
                  <p:cNvPr id="332" name="Google Shape;332;p14"/>
                  <p:cNvCxnSpPr/>
                  <p:nvPr/>
                </p:nvCxnSpPr>
                <p:spPr>
                  <a:xfrm rot="10800000">
                    <a:off x="9015225" y="3755350"/>
                    <a:ext cx="127800" cy="0"/>
                  </a:xfrm>
                  <a:prstGeom prst="straightConnector1">
                    <a:avLst/>
                  </a:prstGeom>
                  <a:noFill/>
                  <a:ln cap="flat" cmpd="sng" w="9525">
                    <a:solidFill>
                      <a:schemeClr val="accent1"/>
                    </a:solidFill>
                    <a:prstDash val="solid"/>
                    <a:round/>
                    <a:headEnd len="med" w="med" type="none"/>
                    <a:tailEnd len="med" w="med" type="none"/>
                  </a:ln>
                </p:spPr>
              </p:cxnSp>
              <p:cxnSp>
                <p:nvCxnSpPr>
                  <p:cNvPr id="333" name="Google Shape;333;p14"/>
                  <p:cNvCxnSpPr/>
                  <p:nvPr/>
                </p:nvCxnSpPr>
                <p:spPr>
                  <a:xfrm rot="10800000">
                    <a:off x="8804738" y="3540688"/>
                    <a:ext cx="214800" cy="214800"/>
                  </a:xfrm>
                  <a:prstGeom prst="straightConnector1">
                    <a:avLst/>
                  </a:prstGeom>
                  <a:noFill/>
                  <a:ln cap="flat" cmpd="sng" w="9525">
                    <a:solidFill>
                      <a:schemeClr val="accent1"/>
                    </a:solidFill>
                    <a:prstDash val="solid"/>
                    <a:round/>
                    <a:headEnd len="med" w="med" type="none"/>
                    <a:tailEnd len="med" w="med" type="none"/>
                  </a:ln>
                </p:spPr>
              </p:cxnSp>
              <p:sp>
                <p:nvSpPr>
                  <p:cNvPr id="334" name="Google Shape;334;p14"/>
                  <p:cNvSpPr/>
                  <p:nvPr/>
                </p:nvSpPr>
                <p:spPr>
                  <a:xfrm rot="10800000">
                    <a:off x="8729588" y="3509788"/>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grpSp>
      <p:sp>
        <p:nvSpPr>
          <p:cNvPr id="335" name="Google Shape;335;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Font typeface="Kanit SemiBold"/>
              <a:buNone/>
              <a:defRPr>
                <a:latin typeface="Kanit SemiBold"/>
                <a:ea typeface="Kanit SemiBold"/>
                <a:cs typeface="Kanit SemiBold"/>
                <a:sym typeface="Kanit SemiBold"/>
              </a:defRPr>
            </a:lvl2pPr>
            <a:lvl3pPr lvl="2" rtl="0" algn="ctr">
              <a:spcBef>
                <a:spcPts val="0"/>
              </a:spcBef>
              <a:spcAft>
                <a:spcPts val="0"/>
              </a:spcAft>
              <a:buSzPts val="3500"/>
              <a:buFont typeface="Kanit SemiBold"/>
              <a:buNone/>
              <a:defRPr>
                <a:latin typeface="Kanit SemiBold"/>
                <a:ea typeface="Kanit SemiBold"/>
                <a:cs typeface="Kanit SemiBold"/>
                <a:sym typeface="Kanit SemiBold"/>
              </a:defRPr>
            </a:lvl3pPr>
            <a:lvl4pPr lvl="3" rtl="0" algn="ctr">
              <a:spcBef>
                <a:spcPts val="0"/>
              </a:spcBef>
              <a:spcAft>
                <a:spcPts val="0"/>
              </a:spcAft>
              <a:buSzPts val="3500"/>
              <a:buFont typeface="Kanit SemiBold"/>
              <a:buNone/>
              <a:defRPr>
                <a:latin typeface="Kanit SemiBold"/>
                <a:ea typeface="Kanit SemiBold"/>
                <a:cs typeface="Kanit SemiBold"/>
                <a:sym typeface="Kanit SemiBold"/>
              </a:defRPr>
            </a:lvl4pPr>
            <a:lvl5pPr lvl="4" rtl="0" algn="ctr">
              <a:spcBef>
                <a:spcPts val="0"/>
              </a:spcBef>
              <a:spcAft>
                <a:spcPts val="0"/>
              </a:spcAft>
              <a:buSzPts val="3500"/>
              <a:buFont typeface="Kanit SemiBold"/>
              <a:buNone/>
              <a:defRPr>
                <a:latin typeface="Kanit SemiBold"/>
                <a:ea typeface="Kanit SemiBold"/>
                <a:cs typeface="Kanit SemiBold"/>
                <a:sym typeface="Kanit SemiBold"/>
              </a:defRPr>
            </a:lvl5pPr>
            <a:lvl6pPr lvl="5" rtl="0" algn="ctr">
              <a:spcBef>
                <a:spcPts val="0"/>
              </a:spcBef>
              <a:spcAft>
                <a:spcPts val="0"/>
              </a:spcAft>
              <a:buSzPts val="3500"/>
              <a:buFont typeface="Kanit SemiBold"/>
              <a:buNone/>
              <a:defRPr>
                <a:latin typeface="Kanit SemiBold"/>
                <a:ea typeface="Kanit SemiBold"/>
                <a:cs typeface="Kanit SemiBold"/>
                <a:sym typeface="Kanit SemiBold"/>
              </a:defRPr>
            </a:lvl6pPr>
            <a:lvl7pPr lvl="6" rtl="0" algn="ctr">
              <a:spcBef>
                <a:spcPts val="0"/>
              </a:spcBef>
              <a:spcAft>
                <a:spcPts val="0"/>
              </a:spcAft>
              <a:buSzPts val="3500"/>
              <a:buFont typeface="Kanit SemiBold"/>
              <a:buNone/>
              <a:defRPr>
                <a:latin typeface="Kanit SemiBold"/>
                <a:ea typeface="Kanit SemiBold"/>
                <a:cs typeface="Kanit SemiBold"/>
                <a:sym typeface="Kanit SemiBold"/>
              </a:defRPr>
            </a:lvl7pPr>
            <a:lvl8pPr lvl="7" rtl="0" algn="ctr">
              <a:spcBef>
                <a:spcPts val="0"/>
              </a:spcBef>
              <a:spcAft>
                <a:spcPts val="0"/>
              </a:spcAft>
              <a:buSzPts val="3500"/>
              <a:buFont typeface="Kanit SemiBold"/>
              <a:buNone/>
              <a:defRPr>
                <a:latin typeface="Kanit SemiBold"/>
                <a:ea typeface="Kanit SemiBold"/>
                <a:cs typeface="Kanit SemiBold"/>
                <a:sym typeface="Kanit SemiBold"/>
              </a:defRPr>
            </a:lvl8pPr>
            <a:lvl9pPr lvl="8" rtl="0" algn="ctr">
              <a:spcBef>
                <a:spcPts val="0"/>
              </a:spcBef>
              <a:spcAft>
                <a:spcPts val="0"/>
              </a:spcAft>
              <a:buSzPts val="3500"/>
              <a:buFont typeface="Kanit SemiBold"/>
              <a:buNone/>
              <a:defRPr>
                <a:latin typeface="Kanit SemiBold"/>
                <a:ea typeface="Kanit SemiBold"/>
                <a:cs typeface="Kanit SemiBold"/>
                <a:sym typeface="Kanit SemiBold"/>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336" name="Shape 336"/>
        <p:cNvGrpSpPr/>
        <p:nvPr/>
      </p:nvGrpSpPr>
      <p:grpSpPr>
        <a:xfrm>
          <a:off x="0" y="0"/>
          <a:ext cx="0" cy="0"/>
          <a:chOff x="0" y="0"/>
          <a:chExt cx="0" cy="0"/>
        </a:xfrm>
      </p:grpSpPr>
      <p:sp>
        <p:nvSpPr>
          <p:cNvPr id="337" name="Google Shape;337;p15"/>
          <p:cNvSpPr txBox="1"/>
          <p:nvPr>
            <p:ph hasCustomPrompt="1" type="title"/>
          </p:nvPr>
        </p:nvSpPr>
        <p:spPr>
          <a:xfrm>
            <a:off x="1281675" y="1527025"/>
            <a:ext cx="541500" cy="431400"/>
          </a:xfrm>
          <a:prstGeom prst="rect">
            <a:avLst/>
          </a:prstGeom>
          <a:noFill/>
        </p:spPr>
        <p:txBody>
          <a:bodyPr anchorCtr="0" anchor="ctr" bIns="0" lIns="0" spcFirstLastPara="1" rIns="0" wrap="square" tIns="0">
            <a:noAutofit/>
          </a:bodyPr>
          <a:lstStyle>
            <a:lvl1pPr lvl="0" rtl="0" algn="ctr">
              <a:spcBef>
                <a:spcPts val="0"/>
              </a:spcBef>
              <a:spcAft>
                <a:spcPts val="0"/>
              </a:spcAft>
              <a:buSzPts val="2800"/>
              <a:buNone/>
              <a:defRPr sz="2800"/>
            </a:lvl1pPr>
            <a:lvl2pPr lvl="1" rtl="0" algn="ctr">
              <a:spcBef>
                <a:spcPts val="0"/>
              </a:spcBef>
              <a:spcAft>
                <a:spcPts val="0"/>
              </a:spcAft>
              <a:buSzPts val="2800"/>
              <a:buFont typeface="Kanit"/>
              <a:buNone/>
              <a:defRPr sz="2800">
                <a:latin typeface="Kanit"/>
                <a:ea typeface="Kanit"/>
                <a:cs typeface="Kanit"/>
                <a:sym typeface="Kanit"/>
              </a:defRPr>
            </a:lvl2pPr>
            <a:lvl3pPr lvl="2" rtl="0" algn="ctr">
              <a:spcBef>
                <a:spcPts val="0"/>
              </a:spcBef>
              <a:spcAft>
                <a:spcPts val="0"/>
              </a:spcAft>
              <a:buSzPts val="2800"/>
              <a:buFont typeface="Kanit"/>
              <a:buNone/>
              <a:defRPr sz="2800">
                <a:latin typeface="Kanit"/>
                <a:ea typeface="Kanit"/>
                <a:cs typeface="Kanit"/>
                <a:sym typeface="Kanit"/>
              </a:defRPr>
            </a:lvl3pPr>
            <a:lvl4pPr lvl="3" rtl="0" algn="ctr">
              <a:spcBef>
                <a:spcPts val="0"/>
              </a:spcBef>
              <a:spcAft>
                <a:spcPts val="0"/>
              </a:spcAft>
              <a:buSzPts val="2800"/>
              <a:buFont typeface="Kanit"/>
              <a:buNone/>
              <a:defRPr sz="2800">
                <a:latin typeface="Kanit"/>
                <a:ea typeface="Kanit"/>
                <a:cs typeface="Kanit"/>
                <a:sym typeface="Kanit"/>
              </a:defRPr>
            </a:lvl4pPr>
            <a:lvl5pPr lvl="4" rtl="0" algn="ctr">
              <a:spcBef>
                <a:spcPts val="0"/>
              </a:spcBef>
              <a:spcAft>
                <a:spcPts val="0"/>
              </a:spcAft>
              <a:buSzPts val="2800"/>
              <a:buFont typeface="Kanit"/>
              <a:buNone/>
              <a:defRPr sz="2800">
                <a:latin typeface="Kanit"/>
                <a:ea typeface="Kanit"/>
                <a:cs typeface="Kanit"/>
                <a:sym typeface="Kanit"/>
              </a:defRPr>
            </a:lvl5pPr>
            <a:lvl6pPr lvl="5" rtl="0" algn="ctr">
              <a:spcBef>
                <a:spcPts val="0"/>
              </a:spcBef>
              <a:spcAft>
                <a:spcPts val="0"/>
              </a:spcAft>
              <a:buSzPts val="2800"/>
              <a:buFont typeface="Kanit"/>
              <a:buNone/>
              <a:defRPr sz="2800">
                <a:latin typeface="Kanit"/>
                <a:ea typeface="Kanit"/>
                <a:cs typeface="Kanit"/>
                <a:sym typeface="Kanit"/>
              </a:defRPr>
            </a:lvl6pPr>
            <a:lvl7pPr lvl="6" rtl="0" algn="ctr">
              <a:spcBef>
                <a:spcPts val="0"/>
              </a:spcBef>
              <a:spcAft>
                <a:spcPts val="0"/>
              </a:spcAft>
              <a:buSzPts val="2800"/>
              <a:buFont typeface="Kanit"/>
              <a:buNone/>
              <a:defRPr sz="2800">
                <a:latin typeface="Kanit"/>
                <a:ea typeface="Kanit"/>
                <a:cs typeface="Kanit"/>
                <a:sym typeface="Kanit"/>
              </a:defRPr>
            </a:lvl7pPr>
            <a:lvl8pPr lvl="7" rtl="0" algn="ctr">
              <a:spcBef>
                <a:spcPts val="0"/>
              </a:spcBef>
              <a:spcAft>
                <a:spcPts val="0"/>
              </a:spcAft>
              <a:buSzPts val="2800"/>
              <a:buFont typeface="Kanit"/>
              <a:buNone/>
              <a:defRPr sz="2800">
                <a:latin typeface="Kanit"/>
                <a:ea typeface="Kanit"/>
                <a:cs typeface="Kanit"/>
                <a:sym typeface="Kanit"/>
              </a:defRPr>
            </a:lvl8pPr>
            <a:lvl9pPr lvl="8" rtl="0" algn="ctr">
              <a:spcBef>
                <a:spcPts val="0"/>
              </a:spcBef>
              <a:spcAft>
                <a:spcPts val="0"/>
              </a:spcAft>
              <a:buSzPts val="2800"/>
              <a:buFont typeface="Kanit"/>
              <a:buNone/>
              <a:defRPr sz="2800">
                <a:latin typeface="Kanit"/>
                <a:ea typeface="Kanit"/>
                <a:cs typeface="Kanit"/>
                <a:sym typeface="Kanit"/>
              </a:defRPr>
            </a:lvl9pPr>
          </a:lstStyle>
          <a:p>
            <a:r>
              <a:t>xx%</a:t>
            </a:r>
          </a:p>
        </p:txBody>
      </p:sp>
      <p:sp>
        <p:nvSpPr>
          <p:cNvPr id="338" name="Google Shape;338;p15"/>
          <p:cNvSpPr txBox="1"/>
          <p:nvPr>
            <p:ph hasCustomPrompt="1" idx="2" type="title"/>
          </p:nvPr>
        </p:nvSpPr>
        <p:spPr>
          <a:xfrm>
            <a:off x="1282725" y="2531850"/>
            <a:ext cx="539400" cy="431400"/>
          </a:xfrm>
          <a:prstGeom prst="rect">
            <a:avLst/>
          </a:prstGeom>
          <a:noFill/>
        </p:spPr>
        <p:txBody>
          <a:bodyPr anchorCtr="0" anchor="ctr" bIns="0" lIns="0" spcFirstLastPara="1" rIns="0" wrap="square" tIns="0">
            <a:noAutofit/>
          </a:bodyPr>
          <a:lstStyle>
            <a:lvl1pPr lvl="0" rtl="0" algn="ctr">
              <a:spcBef>
                <a:spcPts val="0"/>
              </a:spcBef>
              <a:spcAft>
                <a:spcPts val="0"/>
              </a:spcAft>
              <a:buSzPts val="2800"/>
              <a:buNone/>
              <a:defRPr sz="2800"/>
            </a:lvl1pPr>
            <a:lvl2pPr lvl="1" rtl="0" algn="ctr">
              <a:spcBef>
                <a:spcPts val="0"/>
              </a:spcBef>
              <a:spcAft>
                <a:spcPts val="0"/>
              </a:spcAft>
              <a:buSzPts val="2800"/>
              <a:buFont typeface="Kanit"/>
              <a:buNone/>
              <a:defRPr sz="2800">
                <a:latin typeface="Kanit"/>
                <a:ea typeface="Kanit"/>
                <a:cs typeface="Kanit"/>
                <a:sym typeface="Kanit"/>
              </a:defRPr>
            </a:lvl2pPr>
            <a:lvl3pPr lvl="2" rtl="0" algn="ctr">
              <a:spcBef>
                <a:spcPts val="0"/>
              </a:spcBef>
              <a:spcAft>
                <a:spcPts val="0"/>
              </a:spcAft>
              <a:buSzPts val="2800"/>
              <a:buFont typeface="Kanit"/>
              <a:buNone/>
              <a:defRPr sz="2800">
                <a:latin typeface="Kanit"/>
                <a:ea typeface="Kanit"/>
                <a:cs typeface="Kanit"/>
                <a:sym typeface="Kanit"/>
              </a:defRPr>
            </a:lvl3pPr>
            <a:lvl4pPr lvl="3" rtl="0" algn="ctr">
              <a:spcBef>
                <a:spcPts val="0"/>
              </a:spcBef>
              <a:spcAft>
                <a:spcPts val="0"/>
              </a:spcAft>
              <a:buSzPts val="2800"/>
              <a:buFont typeface="Kanit"/>
              <a:buNone/>
              <a:defRPr sz="2800">
                <a:latin typeface="Kanit"/>
                <a:ea typeface="Kanit"/>
                <a:cs typeface="Kanit"/>
                <a:sym typeface="Kanit"/>
              </a:defRPr>
            </a:lvl4pPr>
            <a:lvl5pPr lvl="4" rtl="0" algn="ctr">
              <a:spcBef>
                <a:spcPts val="0"/>
              </a:spcBef>
              <a:spcAft>
                <a:spcPts val="0"/>
              </a:spcAft>
              <a:buSzPts val="2800"/>
              <a:buFont typeface="Kanit"/>
              <a:buNone/>
              <a:defRPr sz="2800">
                <a:latin typeface="Kanit"/>
                <a:ea typeface="Kanit"/>
                <a:cs typeface="Kanit"/>
                <a:sym typeface="Kanit"/>
              </a:defRPr>
            </a:lvl5pPr>
            <a:lvl6pPr lvl="5" rtl="0" algn="ctr">
              <a:spcBef>
                <a:spcPts val="0"/>
              </a:spcBef>
              <a:spcAft>
                <a:spcPts val="0"/>
              </a:spcAft>
              <a:buSzPts val="2800"/>
              <a:buFont typeface="Kanit"/>
              <a:buNone/>
              <a:defRPr sz="2800">
                <a:latin typeface="Kanit"/>
                <a:ea typeface="Kanit"/>
                <a:cs typeface="Kanit"/>
                <a:sym typeface="Kanit"/>
              </a:defRPr>
            </a:lvl6pPr>
            <a:lvl7pPr lvl="6" rtl="0" algn="ctr">
              <a:spcBef>
                <a:spcPts val="0"/>
              </a:spcBef>
              <a:spcAft>
                <a:spcPts val="0"/>
              </a:spcAft>
              <a:buSzPts val="2800"/>
              <a:buFont typeface="Kanit"/>
              <a:buNone/>
              <a:defRPr sz="2800">
                <a:latin typeface="Kanit"/>
                <a:ea typeface="Kanit"/>
                <a:cs typeface="Kanit"/>
                <a:sym typeface="Kanit"/>
              </a:defRPr>
            </a:lvl7pPr>
            <a:lvl8pPr lvl="7" rtl="0" algn="ctr">
              <a:spcBef>
                <a:spcPts val="0"/>
              </a:spcBef>
              <a:spcAft>
                <a:spcPts val="0"/>
              </a:spcAft>
              <a:buSzPts val="2800"/>
              <a:buFont typeface="Kanit"/>
              <a:buNone/>
              <a:defRPr sz="2800">
                <a:latin typeface="Kanit"/>
                <a:ea typeface="Kanit"/>
                <a:cs typeface="Kanit"/>
                <a:sym typeface="Kanit"/>
              </a:defRPr>
            </a:lvl8pPr>
            <a:lvl9pPr lvl="8" rtl="0" algn="ctr">
              <a:spcBef>
                <a:spcPts val="0"/>
              </a:spcBef>
              <a:spcAft>
                <a:spcPts val="0"/>
              </a:spcAft>
              <a:buSzPts val="2800"/>
              <a:buFont typeface="Kanit"/>
              <a:buNone/>
              <a:defRPr sz="2800">
                <a:latin typeface="Kanit"/>
                <a:ea typeface="Kanit"/>
                <a:cs typeface="Kanit"/>
                <a:sym typeface="Kanit"/>
              </a:defRPr>
            </a:lvl9pPr>
          </a:lstStyle>
          <a:p>
            <a:r>
              <a:t>xx%</a:t>
            </a:r>
          </a:p>
        </p:txBody>
      </p:sp>
      <p:sp>
        <p:nvSpPr>
          <p:cNvPr id="339" name="Google Shape;339;p15"/>
          <p:cNvSpPr txBox="1"/>
          <p:nvPr>
            <p:ph hasCustomPrompt="1" idx="3" type="title"/>
          </p:nvPr>
        </p:nvSpPr>
        <p:spPr>
          <a:xfrm>
            <a:off x="4822242" y="1527075"/>
            <a:ext cx="541500" cy="431400"/>
          </a:xfrm>
          <a:prstGeom prst="rect">
            <a:avLst/>
          </a:prstGeom>
          <a:noFill/>
        </p:spPr>
        <p:txBody>
          <a:bodyPr anchorCtr="0" anchor="ctr" bIns="0" lIns="0" spcFirstLastPara="1" rIns="0" wrap="square" tIns="0">
            <a:noAutofit/>
          </a:bodyPr>
          <a:lstStyle>
            <a:lvl1pPr lvl="0" rtl="0" algn="ctr">
              <a:spcBef>
                <a:spcPts val="0"/>
              </a:spcBef>
              <a:spcAft>
                <a:spcPts val="0"/>
              </a:spcAft>
              <a:buSzPts val="2800"/>
              <a:buNone/>
              <a:defRPr sz="2800"/>
            </a:lvl1pPr>
            <a:lvl2pPr lvl="1" rtl="0" algn="ctr">
              <a:spcBef>
                <a:spcPts val="0"/>
              </a:spcBef>
              <a:spcAft>
                <a:spcPts val="0"/>
              </a:spcAft>
              <a:buSzPts val="2800"/>
              <a:buFont typeface="Kanit"/>
              <a:buNone/>
              <a:defRPr sz="2800">
                <a:latin typeface="Kanit"/>
                <a:ea typeface="Kanit"/>
                <a:cs typeface="Kanit"/>
                <a:sym typeface="Kanit"/>
              </a:defRPr>
            </a:lvl2pPr>
            <a:lvl3pPr lvl="2" rtl="0" algn="ctr">
              <a:spcBef>
                <a:spcPts val="0"/>
              </a:spcBef>
              <a:spcAft>
                <a:spcPts val="0"/>
              </a:spcAft>
              <a:buSzPts val="2800"/>
              <a:buFont typeface="Kanit"/>
              <a:buNone/>
              <a:defRPr sz="2800">
                <a:latin typeface="Kanit"/>
                <a:ea typeface="Kanit"/>
                <a:cs typeface="Kanit"/>
                <a:sym typeface="Kanit"/>
              </a:defRPr>
            </a:lvl3pPr>
            <a:lvl4pPr lvl="3" rtl="0" algn="ctr">
              <a:spcBef>
                <a:spcPts val="0"/>
              </a:spcBef>
              <a:spcAft>
                <a:spcPts val="0"/>
              </a:spcAft>
              <a:buSzPts val="2800"/>
              <a:buFont typeface="Kanit"/>
              <a:buNone/>
              <a:defRPr sz="2800">
                <a:latin typeface="Kanit"/>
                <a:ea typeface="Kanit"/>
                <a:cs typeface="Kanit"/>
                <a:sym typeface="Kanit"/>
              </a:defRPr>
            </a:lvl4pPr>
            <a:lvl5pPr lvl="4" rtl="0" algn="ctr">
              <a:spcBef>
                <a:spcPts val="0"/>
              </a:spcBef>
              <a:spcAft>
                <a:spcPts val="0"/>
              </a:spcAft>
              <a:buSzPts val="2800"/>
              <a:buFont typeface="Kanit"/>
              <a:buNone/>
              <a:defRPr sz="2800">
                <a:latin typeface="Kanit"/>
                <a:ea typeface="Kanit"/>
                <a:cs typeface="Kanit"/>
                <a:sym typeface="Kanit"/>
              </a:defRPr>
            </a:lvl5pPr>
            <a:lvl6pPr lvl="5" rtl="0" algn="ctr">
              <a:spcBef>
                <a:spcPts val="0"/>
              </a:spcBef>
              <a:spcAft>
                <a:spcPts val="0"/>
              </a:spcAft>
              <a:buSzPts val="2800"/>
              <a:buFont typeface="Kanit"/>
              <a:buNone/>
              <a:defRPr sz="2800">
                <a:latin typeface="Kanit"/>
                <a:ea typeface="Kanit"/>
                <a:cs typeface="Kanit"/>
                <a:sym typeface="Kanit"/>
              </a:defRPr>
            </a:lvl6pPr>
            <a:lvl7pPr lvl="6" rtl="0" algn="ctr">
              <a:spcBef>
                <a:spcPts val="0"/>
              </a:spcBef>
              <a:spcAft>
                <a:spcPts val="0"/>
              </a:spcAft>
              <a:buSzPts val="2800"/>
              <a:buFont typeface="Kanit"/>
              <a:buNone/>
              <a:defRPr sz="2800">
                <a:latin typeface="Kanit"/>
                <a:ea typeface="Kanit"/>
                <a:cs typeface="Kanit"/>
                <a:sym typeface="Kanit"/>
              </a:defRPr>
            </a:lvl7pPr>
            <a:lvl8pPr lvl="7" rtl="0" algn="ctr">
              <a:spcBef>
                <a:spcPts val="0"/>
              </a:spcBef>
              <a:spcAft>
                <a:spcPts val="0"/>
              </a:spcAft>
              <a:buSzPts val="2800"/>
              <a:buFont typeface="Kanit"/>
              <a:buNone/>
              <a:defRPr sz="2800">
                <a:latin typeface="Kanit"/>
                <a:ea typeface="Kanit"/>
                <a:cs typeface="Kanit"/>
                <a:sym typeface="Kanit"/>
              </a:defRPr>
            </a:lvl8pPr>
            <a:lvl9pPr lvl="8" rtl="0" algn="ctr">
              <a:spcBef>
                <a:spcPts val="0"/>
              </a:spcBef>
              <a:spcAft>
                <a:spcPts val="0"/>
              </a:spcAft>
              <a:buSzPts val="2800"/>
              <a:buFont typeface="Kanit"/>
              <a:buNone/>
              <a:defRPr sz="2800">
                <a:latin typeface="Kanit"/>
                <a:ea typeface="Kanit"/>
                <a:cs typeface="Kanit"/>
                <a:sym typeface="Kanit"/>
              </a:defRPr>
            </a:lvl9pPr>
          </a:lstStyle>
          <a:p>
            <a:r>
              <a:t>xx%</a:t>
            </a:r>
          </a:p>
        </p:txBody>
      </p:sp>
      <p:sp>
        <p:nvSpPr>
          <p:cNvPr id="340" name="Google Shape;340;p15"/>
          <p:cNvSpPr txBox="1"/>
          <p:nvPr>
            <p:ph hasCustomPrompt="1" idx="4" type="title"/>
          </p:nvPr>
        </p:nvSpPr>
        <p:spPr>
          <a:xfrm>
            <a:off x="4822242" y="2531850"/>
            <a:ext cx="541500" cy="431400"/>
          </a:xfrm>
          <a:prstGeom prst="rect">
            <a:avLst/>
          </a:prstGeom>
          <a:noFill/>
        </p:spPr>
        <p:txBody>
          <a:bodyPr anchorCtr="0" anchor="ctr" bIns="0" lIns="0" spcFirstLastPara="1" rIns="0" wrap="square" tIns="0">
            <a:noAutofit/>
          </a:bodyPr>
          <a:lstStyle>
            <a:lvl1pPr lvl="0" rtl="0" algn="ctr">
              <a:spcBef>
                <a:spcPts val="0"/>
              </a:spcBef>
              <a:spcAft>
                <a:spcPts val="0"/>
              </a:spcAft>
              <a:buSzPts val="2800"/>
              <a:buNone/>
              <a:defRPr sz="2800"/>
            </a:lvl1pPr>
            <a:lvl2pPr lvl="1" rtl="0" algn="ctr">
              <a:spcBef>
                <a:spcPts val="0"/>
              </a:spcBef>
              <a:spcAft>
                <a:spcPts val="0"/>
              </a:spcAft>
              <a:buSzPts val="2800"/>
              <a:buFont typeface="Kanit"/>
              <a:buNone/>
              <a:defRPr sz="2800">
                <a:latin typeface="Kanit"/>
                <a:ea typeface="Kanit"/>
                <a:cs typeface="Kanit"/>
                <a:sym typeface="Kanit"/>
              </a:defRPr>
            </a:lvl2pPr>
            <a:lvl3pPr lvl="2" rtl="0" algn="ctr">
              <a:spcBef>
                <a:spcPts val="0"/>
              </a:spcBef>
              <a:spcAft>
                <a:spcPts val="0"/>
              </a:spcAft>
              <a:buSzPts val="2800"/>
              <a:buFont typeface="Kanit"/>
              <a:buNone/>
              <a:defRPr sz="2800">
                <a:latin typeface="Kanit"/>
                <a:ea typeface="Kanit"/>
                <a:cs typeface="Kanit"/>
                <a:sym typeface="Kanit"/>
              </a:defRPr>
            </a:lvl3pPr>
            <a:lvl4pPr lvl="3" rtl="0" algn="ctr">
              <a:spcBef>
                <a:spcPts val="0"/>
              </a:spcBef>
              <a:spcAft>
                <a:spcPts val="0"/>
              </a:spcAft>
              <a:buSzPts val="2800"/>
              <a:buFont typeface="Kanit"/>
              <a:buNone/>
              <a:defRPr sz="2800">
                <a:latin typeface="Kanit"/>
                <a:ea typeface="Kanit"/>
                <a:cs typeface="Kanit"/>
                <a:sym typeface="Kanit"/>
              </a:defRPr>
            </a:lvl4pPr>
            <a:lvl5pPr lvl="4" rtl="0" algn="ctr">
              <a:spcBef>
                <a:spcPts val="0"/>
              </a:spcBef>
              <a:spcAft>
                <a:spcPts val="0"/>
              </a:spcAft>
              <a:buSzPts val="2800"/>
              <a:buFont typeface="Kanit"/>
              <a:buNone/>
              <a:defRPr sz="2800">
                <a:latin typeface="Kanit"/>
                <a:ea typeface="Kanit"/>
                <a:cs typeface="Kanit"/>
                <a:sym typeface="Kanit"/>
              </a:defRPr>
            </a:lvl5pPr>
            <a:lvl6pPr lvl="5" rtl="0" algn="ctr">
              <a:spcBef>
                <a:spcPts val="0"/>
              </a:spcBef>
              <a:spcAft>
                <a:spcPts val="0"/>
              </a:spcAft>
              <a:buSzPts val="2800"/>
              <a:buFont typeface="Kanit"/>
              <a:buNone/>
              <a:defRPr sz="2800">
                <a:latin typeface="Kanit"/>
                <a:ea typeface="Kanit"/>
                <a:cs typeface="Kanit"/>
                <a:sym typeface="Kanit"/>
              </a:defRPr>
            </a:lvl6pPr>
            <a:lvl7pPr lvl="6" rtl="0" algn="ctr">
              <a:spcBef>
                <a:spcPts val="0"/>
              </a:spcBef>
              <a:spcAft>
                <a:spcPts val="0"/>
              </a:spcAft>
              <a:buSzPts val="2800"/>
              <a:buFont typeface="Kanit"/>
              <a:buNone/>
              <a:defRPr sz="2800">
                <a:latin typeface="Kanit"/>
                <a:ea typeface="Kanit"/>
                <a:cs typeface="Kanit"/>
                <a:sym typeface="Kanit"/>
              </a:defRPr>
            </a:lvl7pPr>
            <a:lvl8pPr lvl="7" rtl="0" algn="ctr">
              <a:spcBef>
                <a:spcPts val="0"/>
              </a:spcBef>
              <a:spcAft>
                <a:spcPts val="0"/>
              </a:spcAft>
              <a:buSzPts val="2800"/>
              <a:buFont typeface="Kanit"/>
              <a:buNone/>
              <a:defRPr sz="2800">
                <a:latin typeface="Kanit"/>
                <a:ea typeface="Kanit"/>
                <a:cs typeface="Kanit"/>
                <a:sym typeface="Kanit"/>
              </a:defRPr>
            </a:lvl8pPr>
            <a:lvl9pPr lvl="8" rtl="0" algn="ctr">
              <a:spcBef>
                <a:spcPts val="0"/>
              </a:spcBef>
              <a:spcAft>
                <a:spcPts val="0"/>
              </a:spcAft>
              <a:buSzPts val="2800"/>
              <a:buFont typeface="Kanit"/>
              <a:buNone/>
              <a:defRPr sz="2800">
                <a:latin typeface="Kanit"/>
                <a:ea typeface="Kanit"/>
                <a:cs typeface="Kanit"/>
                <a:sym typeface="Kanit"/>
              </a:defRPr>
            </a:lvl9pPr>
          </a:lstStyle>
          <a:p>
            <a:r>
              <a:t>xx%</a:t>
            </a:r>
          </a:p>
        </p:txBody>
      </p:sp>
      <p:sp>
        <p:nvSpPr>
          <p:cNvPr id="341" name="Google Shape;341;p15"/>
          <p:cNvSpPr txBox="1"/>
          <p:nvPr>
            <p:ph idx="5"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342" name="Google Shape;342;p15"/>
          <p:cNvSpPr txBox="1"/>
          <p:nvPr>
            <p:ph idx="1" type="subTitle"/>
          </p:nvPr>
        </p:nvSpPr>
        <p:spPr>
          <a:xfrm>
            <a:off x="2022750" y="1420700"/>
            <a:ext cx="2460000" cy="75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Kanit"/>
              <a:buNone/>
              <a:defRPr sz="2000">
                <a:latin typeface="Kanit"/>
                <a:ea typeface="Kanit"/>
                <a:cs typeface="Kanit"/>
                <a:sym typeface="Kanit"/>
              </a:defRPr>
            </a:lvl1pPr>
            <a:lvl2pPr lvl="1" rtl="0">
              <a:lnSpc>
                <a:spcPct val="100000"/>
              </a:lnSpc>
              <a:spcBef>
                <a:spcPts val="0"/>
              </a:spcBef>
              <a:spcAft>
                <a:spcPts val="0"/>
              </a:spcAft>
              <a:buSzPts val="2000"/>
              <a:buFont typeface="Kanit"/>
              <a:buNone/>
              <a:defRPr sz="2000">
                <a:latin typeface="Kanit"/>
                <a:ea typeface="Kanit"/>
                <a:cs typeface="Kanit"/>
                <a:sym typeface="Kanit"/>
              </a:defRPr>
            </a:lvl2pPr>
            <a:lvl3pPr lvl="2" rtl="0">
              <a:lnSpc>
                <a:spcPct val="100000"/>
              </a:lnSpc>
              <a:spcBef>
                <a:spcPts val="0"/>
              </a:spcBef>
              <a:spcAft>
                <a:spcPts val="0"/>
              </a:spcAft>
              <a:buSzPts val="2000"/>
              <a:buFont typeface="Kanit"/>
              <a:buNone/>
              <a:defRPr sz="2000">
                <a:latin typeface="Kanit"/>
                <a:ea typeface="Kanit"/>
                <a:cs typeface="Kanit"/>
                <a:sym typeface="Kanit"/>
              </a:defRPr>
            </a:lvl3pPr>
            <a:lvl4pPr lvl="3" rtl="0">
              <a:lnSpc>
                <a:spcPct val="100000"/>
              </a:lnSpc>
              <a:spcBef>
                <a:spcPts val="0"/>
              </a:spcBef>
              <a:spcAft>
                <a:spcPts val="0"/>
              </a:spcAft>
              <a:buSzPts val="2000"/>
              <a:buFont typeface="Kanit"/>
              <a:buNone/>
              <a:defRPr sz="2000">
                <a:latin typeface="Kanit"/>
                <a:ea typeface="Kanit"/>
                <a:cs typeface="Kanit"/>
                <a:sym typeface="Kanit"/>
              </a:defRPr>
            </a:lvl4pPr>
            <a:lvl5pPr lvl="4" rtl="0">
              <a:lnSpc>
                <a:spcPct val="100000"/>
              </a:lnSpc>
              <a:spcBef>
                <a:spcPts val="0"/>
              </a:spcBef>
              <a:spcAft>
                <a:spcPts val="0"/>
              </a:spcAft>
              <a:buSzPts val="2000"/>
              <a:buFont typeface="Kanit"/>
              <a:buNone/>
              <a:defRPr sz="2000">
                <a:latin typeface="Kanit"/>
                <a:ea typeface="Kanit"/>
                <a:cs typeface="Kanit"/>
                <a:sym typeface="Kanit"/>
              </a:defRPr>
            </a:lvl5pPr>
            <a:lvl6pPr lvl="5" rtl="0">
              <a:lnSpc>
                <a:spcPct val="100000"/>
              </a:lnSpc>
              <a:spcBef>
                <a:spcPts val="0"/>
              </a:spcBef>
              <a:spcAft>
                <a:spcPts val="0"/>
              </a:spcAft>
              <a:buSzPts val="2000"/>
              <a:buFont typeface="Kanit"/>
              <a:buNone/>
              <a:defRPr sz="2000">
                <a:latin typeface="Kanit"/>
                <a:ea typeface="Kanit"/>
                <a:cs typeface="Kanit"/>
                <a:sym typeface="Kanit"/>
              </a:defRPr>
            </a:lvl6pPr>
            <a:lvl7pPr lvl="6" rtl="0">
              <a:lnSpc>
                <a:spcPct val="100000"/>
              </a:lnSpc>
              <a:spcBef>
                <a:spcPts val="0"/>
              </a:spcBef>
              <a:spcAft>
                <a:spcPts val="0"/>
              </a:spcAft>
              <a:buSzPts val="2000"/>
              <a:buFont typeface="Kanit"/>
              <a:buNone/>
              <a:defRPr sz="2000">
                <a:latin typeface="Kanit"/>
                <a:ea typeface="Kanit"/>
                <a:cs typeface="Kanit"/>
                <a:sym typeface="Kanit"/>
              </a:defRPr>
            </a:lvl7pPr>
            <a:lvl8pPr lvl="7" rtl="0">
              <a:lnSpc>
                <a:spcPct val="100000"/>
              </a:lnSpc>
              <a:spcBef>
                <a:spcPts val="0"/>
              </a:spcBef>
              <a:spcAft>
                <a:spcPts val="0"/>
              </a:spcAft>
              <a:buSzPts val="2000"/>
              <a:buFont typeface="Kanit"/>
              <a:buNone/>
              <a:defRPr sz="2000">
                <a:latin typeface="Kanit"/>
                <a:ea typeface="Kanit"/>
                <a:cs typeface="Kanit"/>
                <a:sym typeface="Kanit"/>
              </a:defRPr>
            </a:lvl8pPr>
            <a:lvl9pPr lvl="8" rtl="0">
              <a:lnSpc>
                <a:spcPct val="100000"/>
              </a:lnSpc>
              <a:spcBef>
                <a:spcPts val="0"/>
              </a:spcBef>
              <a:spcAft>
                <a:spcPts val="0"/>
              </a:spcAft>
              <a:buSzPts val="2000"/>
              <a:buFont typeface="Kanit"/>
              <a:buNone/>
              <a:defRPr sz="2000">
                <a:latin typeface="Kanit"/>
                <a:ea typeface="Kanit"/>
                <a:cs typeface="Kanit"/>
                <a:sym typeface="Kanit"/>
              </a:defRPr>
            </a:lvl9pPr>
          </a:lstStyle>
          <a:p/>
        </p:txBody>
      </p:sp>
      <p:sp>
        <p:nvSpPr>
          <p:cNvPr id="343" name="Google Shape;343;p15"/>
          <p:cNvSpPr txBox="1"/>
          <p:nvPr>
            <p:ph idx="6" type="subTitle"/>
          </p:nvPr>
        </p:nvSpPr>
        <p:spPr>
          <a:xfrm>
            <a:off x="2022750" y="2425475"/>
            <a:ext cx="2460000" cy="75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Kanit"/>
              <a:buNone/>
              <a:defRPr sz="2000">
                <a:latin typeface="Kanit"/>
                <a:ea typeface="Kanit"/>
                <a:cs typeface="Kanit"/>
                <a:sym typeface="Kanit"/>
              </a:defRPr>
            </a:lvl1pPr>
            <a:lvl2pPr lvl="1" rtl="0">
              <a:lnSpc>
                <a:spcPct val="100000"/>
              </a:lnSpc>
              <a:spcBef>
                <a:spcPts val="0"/>
              </a:spcBef>
              <a:spcAft>
                <a:spcPts val="0"/>
              </a:spcAft>
              <a:buSzPts val="2000"/>
              <a:buFont typeface="Kanit"/>
              <a:buNone/>
              <a:defRPr sz="2000">
                <a:latin typeface="Kanit"/>
                <a:ea typeface="Kanit"/>
                <a:cs typeface="Kanit"/>
                <a:sym typeface="Kanit"/>
              </a:defRPr>
            </a:lvl2pPr>
            <a:lvl3pPr lvl="2" rtl="0">
              <a:lnSpc>
                <a:spcPct val="100000"/>
              </a:lnSpc>
              <a:spcBef>
                <a:spcPts val="0"/>
              </a:spcBef>
              <a:spcAft>
                <a:spcPts val="0"/>
              </a:spcAft>
              <a:buSzPts val="2000"/>
              <a:buFont typeface="Kanit"/>
              <a:buNone/>
              <a:defRPr sz="2000">
                <a:latin typeface="Kanit"/>
                <a:ea typeface="Kanit"/>
                <a:cs typeface="Kanit"/>
                <a:sym typeface="Kanit"/>
              </a:defRPr>
            </a:lvl3pPr>
            <a:lvl4pPr lvl="3" rtl="0">
              <a:lnSpc>
                <a:spcPct val="100000"/>
              </a:lnSpc>
              <a:spcBef>
                <a:spcPts val="0"/>
              </a:spcBef>
              <a:spcAft>
                <a:spcPts val="0"/>
              </a:spcAft>
              <a:buSzPts val="2000"/>
              <a:buFont typeface="Kanit"/>
              <a:buNone/>
              <a:defRPr sz="2000">
                <a:latin typeface="Kanit"/>
                <a:ea typeface="Kanit"/>
                <a:cs typeface="Kanit"/>
                <a:sym typeface="Kanit"/>
              </a:defRPr>
            </a:lvl4pPr>
            <a:lvl5pPr lvl="4" rtl="0">
              <a:lnSpc>
                <a:spcPct val="100000"/>
              </a:lnSpc>
              <a:spcBef>
                <a:spcPts val="0"/>
              </a:spcBef>
              <a:spcAft>
                <a:spcPts val="0"/>
              </a:spcAft>
              <a:buSzPts val="2000"/>
              <a:buFont typeface="Kanit"/>
              <a:buNone/>
              <a:defRPr sz="2000">
                <a:latin typeface="Kanit"/>
                <a:ea typeface="Kanit"/>
                <a:cs typeface="Kanit"/>
                <a:sym typeface="Kanit"/>
              </a:defRPr>
            </a:lvl5pPr>
            <a:lvl6pPr lvl="5" rtl="0">
              <a:lnSpc>
                <a:spcPct val="100000"/>
              </a:lnSpc>
              <a:spcBef>
                <a:spcPts val="0"/>
              </a:spcBef>
              <a:spcAft>
                <a:spcPts val="0"/>
              </a:spcAft>
              <a:buSzPts val="2000"/>
              <a:buFont typeface="Kanit"/>
              <a:buNone/>
              <a:defRPr sz="2000">
                <a:latin typeface="Kanit"/>
                <a:ea typeface="Kanit"/>
                <a:cs typeface="Kanit"/>
                <a:sym typeface="Kanit"/>
              </a:defRPr>
            </a:lvl6pPr>
            <a:lvl7pPr lvl="6" rtl="0">
              <a:lnSpc>
                <a:spcPct val="100000"/>
              </a:lnSpc>
              <a:spcBef>
                <a:spcPts val="0"/>
              </a:spcBef>
              <a:spcAft>
                <a:spcPts val="0"/>
              </a:spcAft>
              <a:buSzPts val="2000"/>
              <a:buFont typeface="Kanit"/>
              <a:buNone/>
              <a:defRPr sz="2000">
                <a:latin typeface="Kanit"/>
                <a:ea typeface="Kanit"/>
                <a:cs typeface="Kanit"/>
                <a:sym typeface="Kanit"/>
              </a:defRPr>
            </a:lvl7pPr>
            <a:lvl8pPr lvl="7" rtl="0">
              <a:lnSpc>
                <a:spcPct val="100000"/>
              </a:lnSpc>
              <a:spcBef>
                <a:spcPts val="0"/>
              </a:spcBef>
              <a:spcAft>
                <a:spcPts val="0"/>
              </a:spcAft>
              <a:buSzPts val="2000"/>
              <a:buFont typeface="Kanit"/>
              <a:buNone/>
              <a:defRPr sz="2000">
                <a:latin typeface="Kanit"/>
                <a:ea typeface="Kanit"/>
                <a:cs typeface="Kanit"/>
                <a:sym typeface="Kanit"/>
              </a:defRPr>
            </a:lvl8pPr>
            <a:lvl9pPr lvl="8" rtl="0">
              <a:lnSpc>
                <a:spcPct val="100000"/>
              </a:lnSpc>
              <a:spcBef>
                <a:spcPts val="0"/>
              </a:spcBef>
              <a:spcAft>
                <a:spcPts val="0"/>
              </a:spcAft>
              <a:buSzPts val="2000"/>
              <a:buFont typeface="Kanit"/>
              <a:buNone/>
              <a:defRPr sz="2000">
                <a:latin typeface="Kanit"/>
                <a:ea typeface="Kanit"/>
                <a:cs typeface="Kanit"/>
                <a:sym typeface="Kanit"/>
              </a:defRPr>
            </a:lvl9pPr>
          </a:lstStyle>
          <a:p/>
        </p:txBody>
      </p:sp>
      <p:sp>
        <p:nvSpPr>
          <p:cNvPr id="344" name="Google Shape;344;p15"/>
          <p:cNvSpPr txBox="1"/>
          <p:nvPr>
            <p:ph idx="7" type="subTitle"/>
          </p:nvPr>
        </p:nvSpPr>
        <p:spPr>
          <a:xfrm>
            <a:off x="5566925" y="1420700"/>
            <a:ext cx="2460000" cy="75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Kanit"/>
              <a:buNone/>
              <a:defRPr sz="2000">
                <a:latin typeface="Kanit"/>
                <a:ea typeface="Kanit"/>
                <a:cs typeface="Kanit"/>
                <a:sym typeface="Kanit"/>
              </a:defRPr>
            </a:lvl1pPr>
            <a:lvl2pPr lvl="1" rtl="0">
              <a:lnSpc>
                <a:spcPct val="100000"/>
              </a:lnSpc>
              <a:spcBef>
                <a:spcPts val="0"/>
              </a:spcBef>
              <a:spcAft>
                <a:spcPts val="0"/>
              </a:spcAft>
              <a:buSzPts val="2000"/>
              <a:buFont typeface="Kanit"/>
              <a:buNone/>
              <a:defRPr sz="2000">
                <a:latin typeface="Kanit"/>
                <a:ea typeface="Kanit"/>
                <a:cs typeface="Kanit"/>
                <a:sym typeface="Kanit"/>
              </a:defRPr>
            </a:lvl2pPr>
            <a:lvl3pPr lvl="2" rtl="0">
              <a:lnSpc>
                <a:spcPct val="100000"/>
              </a:lnSpc>
              <a:spcBef>
                <a:spcPts val="0"/>
              </a:spcBef>
              <a:spcAft>
                <a:spcPts val="0"/>
              </a:spcAft>
              <a:buSzPts val="2000"/>
              <a:buFont typeface="Kanit"/>
              <a:buNone/>
              <a:defRPr sz="2000">
                <a:latin typeface="Kanit"/>
                <a:ea typeface="Kanit"/>
                <a:cs typeface="Kanit"/>
                <a:sym typeface="Kanit"/>
              </a:defRPr>
            </a:lvl3pPr>
            <a:lvl4pPr lvl="3" rtl="0">
              <a:lnSpc>
                <a:spcPct val="100000"/>
              </a:lnSpc>
              <a:spcBef>
                <a:spcPts val="0"/>
              </a:spcBef>
              <a:spcAft>
                <a:spcPts val="0"/>
              </a:spcAft>
              <a:buSzPts val="2000"/>
              <a:buFont typeface="Kanit"/>
              <a:buNone/>
              <a:defRPr sz="2000">
                <a:latin typeface="Kanit"/>
                <a:ea typeface="Kanit"/>
                <a:cs typeface="Kanit"/>
                <a:sym typeface="Kanit"/>
              </a:defRPr>
            </a:lvl4pPr>
            <a:lvl5pPr lvl="4" rtl="0">
              <a:lnSpc>
                <a:spcPct val="100000"/>
              </a:lnSpc>
              <a:spcBef>
                <a:spcPts val="0"/>
              </a:spcBef>
              <a:spcAft>
                <a:spcPts val="0"/>
              </a:spcAft>
              <a:buSzPts val="2000"/>
              <a:buFont typeface="Kanit"/>
              <a:buNone/>
              <a:defRPr sz="2000">
                <a:latin typeface="Kanit"/>
                <a:ea typeface="Kanit"/>
                <a:cs typeface="Kanit"/>
                <a:sym typeface="Kanit"/>
              </a:defRPr>
            </a:lvl5pPr>
            <a:lvl6pPr lvl="5" rtl="0">
              <a:lnSpc>
                <a:spcPct val="100000"/>
              </a:lnSpc>
              <a:spcBef>
                <a:spcPts val="0"/>
              </a:spcBef>
              <a:spcAft>
                <a:spcPts val="0"/>
              </a:spcAft>
              <a:buSzPts val="2000"/>
              <a:buFont typeface="Kanit"/>
              <a:buNone/>
              <a:defRPr sz="2000">
                <a:latin typeface="Kanit"/>
                <a:ea typeface="Kanit"/>
                <a:cs typeface="Kanit"/>
                <a:sym typeface="Kanit"/>
              </a:defRPr>
            </a:lvl6pPr>
            <a:lvl7pPr lvl="6" rtl="0">
              <a:lnSpc>
                <a:spcPct val="100000"/>
              </a:lnSpc>
              <a:spcBef>
                <a:spcPts val="0"/>
              </a:spcBef>
              <a:spcAft>
                <a:spcPts val="0"/>
              </a:spcAft>
              <a:buSzPts val="2000"/>
              <a:buFont typeface="Kanit"/>
              <a:buNone/>
              <a:defRPr sz="2000">
                <a:latin typeface="Kanit"/>
                <a:ea typeface="Kanit"/>
                <a:cs typeface="Kanit"/>
                <a:sym typeface="Kanit"/>
              </a:defRPr>
            </a:lvl7pPr>
            <a:lvl8pPr lvl="7" rtl="0">
              <a:lnSpc>
                <a:spcPct val="100000"/>
              </a:lnSpc>
              <a:spcBef>
                <a:spcPts val="0"/>
              </a:spcBef>
              <a:spcAft>
                <a:spcPts val="0"/>
              </a:spcAft>
              <a:buSzPts val="2000"/>
              <a:buFont typeface="Kanit"/>
              <a:buNone/>
              <a:defRPr sz="2000">
                <a:latin typeface="Kanit"/>
                <a:ea typeface="Kanit"/>
                <a:cs typeface="Kanit"/>
                <a:sym typeface="Kanit"/>
              </a:defRPr>
            </a:lvl8pPr>
            <a:lvl9pPr lvl="8" rtl="0">
              <a:lnSpc>
                <a:spcPct val="100000"/>
              </a:lnSpc>
              <a:spcBef>
                <a:spcPts val="0"/>
              </a:spcBef>
              <a:spcAft>
                <a:spcPts val="0"/>
              </a:spcAft>
              <a:buSzPts val="2000"/>
              <a:buFont typeface="Kanit"/>
              <a:buNone/>
              <a:defRPr sz="2000">
                <a:latin typeface="Kanit"/>
                <a:ea typeface="Kanit"/>
                <a:cs typeface="Kanit"/>
                <a:sym typeface="Kanit"/>
              </a:defRPr>
            </a:lvl9pPr>
          </a:lstStyle>
          <a:p/>
        </p:txBody>
      </p:sp>
      <p:sp>
        <p:nvSpPr>
          <p:cNvPr id="345" name="Google Shape;345;p15"/>
          <p:cNvSpPr txBox="1"/>
          <p:nvPr>
            <p:ph idx="8" type="subTitle"/>
          </p:nvPr>
        </p:nvSpPr>
        <p:spPr>
          <a:xfrm>
            <a:off x="5566925" y="2425475"/>
            <a:ext cx="2460000" cy="75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Kanit"/>
              <a:buNone/>
              <a:defRPr sz="2000">
                <a:latin typeface="Kanit"/>
                <a:ea typeface="Kanit"/>
                <a:cs typeface="Kanit"/>
                <a:sym typeface="Kanit"/>
              </a:defRPr>
            </a:lvl1pPr>
            <a:lvl2pPr lvl="1" rtl="0">
              <a:lnSpc>
                <a:spcPct val="100000"/>
              </a:lnSpc>
              <a:spcBef>
                <a:spcPts val="0"/>
              </a:spcBef>
              <a:spcAft>
                <a:spcPts val="0"/>
              </a:spcAft>
              <a:buSzPts val="2000"/>
              <a:buFont typeface="Kanit"/>
              <a:buNone/>
              <a:defRPr sz="2000">
                <a:latin typeface="Kanit"/>
                <a:ea typeface="Kanit"/>
                <a:cs typeface="Kanit"/>
                <a:sym typeface="Kanit"/>
              </a:defRPr>
            </a:lvl2pPr>
            <a:lvl3pPr lvl="2" rtl="0">
              <a:lnSpc>
                <a:spcPct val="100000"/>
              </a:lnSpc>
              <a:spcBef>
                <a:spcPts val="0"/>
              </a:spcBef>
              <a:spcAft>
                <a:spcPts val="0"/>
              </a:spcAft>
              <a:buSzPts val="2000"/>
              <a:buFont typeface="Kanit"/>
              <a:buNone/>
              <a:defRPr sz="2000">
                <a:latin typeface="Kanit"/>
                <a:ea typeface="Kanit"/>
                <a:cs typeface="Kanit"/>
                <a:sym typeface="Kanit"/>
              </a:defRPr>
            </a:lvl3pPr>
            <a:lvl4pPr lvl="3" rtl="0">
              <a:lnSpc>
                <a:spcPct val="100000"/>
              </a:lnSpc>
              <a:spcBef>
                <a:spcPts val="0"/>
              </a:spcBef>
              <a:spcAft>
                <a:spcPts val="0"/>
              </a:spcAft>
              <a:buSzPts val="2000"/>
              <a:buFont typeface="Kanit"/>
              <a:buNone/>
              <a:defRPr sz="2000">
                <a:latin typeface="Kanit"/>
                <a:ea typeface="Kanit"/>
                <a:cs typeface="Kanit"/>
                <a:sym typeface="Kanit"/>
              </a:defRPr>
            </a:lvl4pPr>
            <a:lvl5pPr lvl="4" rtl="0">
              <a:lnSpc>
                <a:spcPct val="100000"/>
              </a:lnSpc>
              <a:spcBef>
                <a:spcPts val="0"/>
              </a:spcBef>
              <a:spcAft>
                <a:spcPts val="0"/>
              </a:spcAft>
              <a:buSzPts val="2000"/>
              <a:buFont typeface="Kanit"/>
              <a:buNone/>
              <a:defRPr sz="2000">
                <a:latin typeface="Kanit"/>
                <a:ea typeface="Kanit"/>
                <a:cs typeface="Kanit"/>
                <a:sym typeface="Kanit"/>
              </a:defRPr>
            </a:lvl5pPr>
            <a:lvl6pPr lvl="5" rtl="0">
              <a:lnSpc>
                <a:spcPct val="100000"/>
              </a:lnSpc>
              <a:spcBef>
                <a:spcPts val="0"/>
              </a:spcBef>
              <a:spcAft>
                <a:spcPts val="0"/>
              </a:spcAft>
              <a:buSzPts val="2000"/>
              <a:buFont typeface="Kanit"/>
              <a:buNone/>
              <a:defRPr sz="2000">
                <a:latin typeface="Kanit"/>
                <a:ea typeface="Kanit"/>
                <a:cs typeface="Kanit"/>
                <a:sym typeface="Kanit"/>
              </a:defRPr>
            </a:lvl6pPr>
            <a:lvl7pPr lvl="6" rtl="0">
              <a:lnSpc>
                <a:spcPct val="100000"/>
              </a:lnSpc>
              <a:spcBef>
                <a:spcPts val="0"/>
              </a:spcBef>
              <a:spcAft>
                <a:spcPts val="0"/>
              </a:spcAft>
              <a:buSzPts val="2000"/>
              <a:buFont typeface="Kanit"/>
              <a:buNone/>
              <a:defRPr sz="2000">
                <a:latin typeface="Kanit"/>
                <a:ea typeface="Kanit"/>
                <a:cs typeface="Kanit"/>
                <a:sym typeface="Kanit"/>
              </a:defRPr>
            </a:lvl7pPr>
            <a:lvl8pPr lvl="7" rtl="0">
              <a:lnSpc>
                <a:spcPct val="100000"/>
              </a:lnSpc>
              <a:spcBef>
                <a:spcPts val="0"/>
              </a:spcBef>
              <a:spcAft>
                <a:spcPts val="0"/>
              </a:spcAft>
              <a:buSzPts val="2000"/>
              <a:buFont typeface="Kanit"/>
              <a:buNone/>
              <a:defRPr sz="2000">
                <a:latin typeface="Kanit"/>
                <a:ea typeface="Kanit"/>
                <a:cs typeface="Kanit"/>
                <a:sym typeface="Kanit"/>
              </a:defRPr>
            </a:lvl8pPr>
            <a:lvl9pPr lvl="8" rtl="0">
              <a:lnSpc>
                <a:spcPct val="100000"/>
              </a:lnSpc>
              <a:spcBef>
                <a:spcPts val="0"/>
              </a:spcBef>
              <a:spcAft>
                <a:spcPts val="0"/>
              </a:spcAft>
              <a:buSzPts val="2000"/>
              <a:buFont typeface="Kanit"/>
              <a:buNone/>
              <a:defRPr sz="2000">
                <a:latin typeface="Kanit"/>
                <a:ea typeface="Kanit"/>
                <a:cs typeface="Kanit"/>
                <a:sym typeface="Kanit"/>
              </a:defRPr>
            </a:lvl9pPr>
          </a:lstStyle>
          <a:p/>
        </p:txBody>
      </p:sp>
      <p:grpSp>
        <p:nvGrpSpPr>
          <p:cNvPr id="346" name="Google Shape;346;p15"/>
          <p:cNvGrpSpPr/>
          <p:nvPr/>
        </p:nvGrpSpPr>
        <p:grpSpPr>
          <a:xfrm>
            <a:off x="0" y="3076225"/>
            <a:ext cx="9147250" cy="2074650"/>
            <a:chOff x="0" y="3076225"/>
            <a:chExt cx="9147250" cy="2074650"/>
          </a:xfrm>
        </p:grpSpPr>
        <p:grpSp>
          <p:nvGrpSpPr>
            <p:cNvPr id="347" name="Google Shape;347;p15"/>
            <p:cNvGrpSpPr/>
            <p:nvPr/>
          </p:nvGrpSpPr>
          <p:grpSpPr>
            <a:xfrm>
              <a:off x="6645250" y="3076225"/>
              <a:ext cx="2502000" cy="2074650"/>
              <a:chOff x="6645250" y="3076225"/>
              <a:chExt cx="2502000" cy="2074650"/>
            </a:xfrm>
          </p:grpSpPr>
          <p:grpSp>
            <p:nvGrpSpPr>
              <p:cNvPr id="348" name="Google Shape;348;p15"/>
              <p:cNvGrpSpPr/>
              <p:nvPr/>
            </p:nvGrpSpPr>
            <p:grpSpPr>
              <a:xfrm>
                <a:off x="8561013" y="3694250"/>
                <a:ext cx="328125" cy="1456625"/>
                <a:chOff x="8561013" y="3694250"/>
                <a:chExt cx="328125" cy="1456625"/>
              </a:xfrm>
            </p:grpSpPr>
            <p:cxnSp>
              <p:nvCxnSpPr>
                <p:cNvPr id="349" name="Google Shape;349;p15"/>
                <p:cNvCxnSpPr/>
                <p:nvPr/>
              </p:nvCxnSpPr>
              <p:spPr>
                <a:xfrm rot="10800000">
                  <a:off x="8887100" y="3983575"/>
                  <a:ext cx="0" cy="1167300"/>
                </a:xfrm>
                <a:prstGeom prst="straightConnector1">
                  <a:avLst/>
                </a:prstGeom>
                <a:noFill/>
                <a:ln cap="flat" cmpd="sng" w="9525">
                  <a:solidFill>
                    <a:schemeClr val="accent1"/>
                  </a:solidFill>
                  <a:prstDash val="solid"/>
                  <a:round/>
                  <a:headEnd len="med" w="med" type="none"/>
                  <a:tailEnd len="med" w="med" type="none"/>
                </a:ln>
              </p:spPr>
            </p:cxnSp>
            <p:cxnSp>
              <p:nvCxnSpPr>
                <p:cNvPr id="350" name="Google Shape;350;p15"/>
                <p:cNvCxnSpPr/>
                <p:nvPr/>
              </p:nvCxnSpPr>
              <p:spPr>
                <a:xfrm>
                  <a:off x="8660538" y="3756575"/>
                  <a:ext cx="228600" cy="228600"/>
                </a:xfrm>
                <a:prstGeom prst="straightConnector1">
                  <a:avLst/>
                </a:prstGeom>
                <a:noFill/>
                <a:ln cap="flat" cmpd="sng" w="9525">
                  <a:solidFill>
                    <a:schemeClr val="accent1"/>
                  </a:solidFill>
                  <a:prstDash val="solid"/>
                  <a:round/>
                  <a:headEnd len="med" w="med" type="none"/>
                  <a:tailEnd len="med" w="med" type="none"/>
                </a:ln>
              </p:spPr>
            </p:cxnSp>
            <p:sp>
              <p:nvSpPr>
                <p:cNvPr id="351" name="Google Shape;351;p15"/>
                <p:cNvSpPr/>
                <p:nvPr/>
              </p:nvSpPr>
              <p:spPr>
                <a:xfrm>
                  <a:off x="8561013" y="36942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352" name="Google Shape;352;p15"/>
              <p:cNvGrpSpPr/>
              <p:nvPr/>
            </p:nvGrpSpPr>
            <p:grpSpPr>
              <a:xfrm>
                <a:off x="6645250" y="4807200"/>
                <a:ext cx="2502000" cy="88200"/>
                <a:chOff x="6645250" y="4807200"/>
                <a:chExt cx="2502000" cy="88200"/>
              </a:xfrm>
            </p:grpSpPr>
            <p:cxnSp>
              <p:nvCxnSpPr>
                <p:cNvPr id="353" name="Google Shape;353;p15"/>
                <p:cNvCxnSpPr/>
                <p:nvPr/>
              </p:nvCxnSpPr>
              <p:spPr>
                <a:xfrm>
                  <a:off x="6801550" y="4851300"/>
                  <a:ext cx="2345700" cy="0"/>
                </a:xfrm>
                <a:prstGeom prst="straightConnector1">
                  <a:avLst/>
                </a:prstGeom>
                <a:noFill/>
                <a:ln cap="flat" cmpd="sng" w="9525">
                  <a:solidFill>
                    <a:schemeClr val="lt2"/>
                  </a:solidFill>
                  <a:prstDash val="solid"/>
                  <a:round/>
                  <a:headEnd len="med" w="med" type="none"/>
                  <a:tailEnd len="med" w="med" type="none"/>
                </a:ln>
              </p:spPr>
            </p:cxnSp>
            <p:sp>
              <p:nvSpPr>
                <p:cNvPr id="354" name="Google Shape;354;p15"/>
                <p:cNvSpPr/>
                <p:nvPr/>
              </p:nvSpPr>
              <p:spPr>
                <a:xfrm flipH="1">
                  <a:off x="6645250" y="480720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355" name="Google Shape;355;p15"/>
              <p:cNvGrpSpPr/>
              <p:nvPr/>
            </p:nvGrpSpPr>
            <p:grpSpPr>
              <a:xfrm>
                <a:off x="8664500" y="3076225"/>
                <a:ext cx="479400" cy="711475"/>
                <a:chOff x="8664500" y="3076225"/>
                <a:chExt cx="479400" cy="711475"/>
              </a:xfrm>
            </p:grpSpPr>
            <p:cxnSp>
              <p:nvCxnSpPr>
                <p:cNvPr id="356" name="Google Shape;356;p15"/>
                <p:cNvCxnSpPr/>
                <p:nvPr/>
              </p:nvCxnSpPr>
              <p:spPr>
                <a:xfrm>
                  <a:off x="8668600" y="3483200"/>
                  <a:ext cx="262800" cy="262800"/>
                </a:xfrm>
                <a:prstGeom prst="straightConnector1">
                  <a:avLst/>
                </a:prstGeom>
                <a:noFill/>
                <a:ln cap="flat" cmpd="sng" w="9525">
                  <a:solidFill>
                    <a:schemeClr val="lt2"/>
                  </a:solidFill>
                  <a:prstDash val="solid"/>
                  <a:round/>
                  <a:headEnd len="med" w="med" type="none"/>
                  <a:tailEnd len="med" w="med" type="none"/>
                </a:ln>
              </p:spPr>
            </p:cxnSp>
            <p:cxnSp>
              <p:nvCxnSpPr>
                <p:cNvPr id="357" name="Google Shape;357;p15"/>
                <p:cNvCxnSpPr/>
                <p:nvPr/>
              </p:nvCxnSpPr>
              <p:spPr>
                <a:xfrm>
                  <a:off x="8664500" y="3481050"/>
                  <a:ext cx="479400" cy="0"/>
                </a:xfrm>
                <a:prstGeom prst="straightConnector1">
                  <a:avLst/>
                </a:prstGeom>
                <a:noFill/>
                <a:ln cap="flat" cmpd="sng" w="9525">
                  <a:solidFill>
                    <a:schemeClr val="lt2"/>
                  </a:solidFill>
                  <a:prstDash val="solid"/>
                  <a:round/>
                  <a:headEnd len="med" w="med" type="none"/>
                  <a:tailEnd len="med" w="med" type="none"/>
                </a:ln>
              </p:spPr>
            </p:cxnSp>
            <p:sp>
              <p:nvSpPr>
                <p:cNvPr id="358" name="Google Shape;358;p15"/>
                <p:cNvSpPr/>
                <p:nvPr/>
              </p:nvSpPr>
              <p:spPr>
                <a:xfrm>
                  <a:off x="8853975" y="369950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359" name="Google Shape;359;p15"/>
                <p:cNvCxnSpPr/>
                <p:nvPr/>
              </p:nvCxnSpPr>
              <p:spPr>
                <a:xfrm>
                  <a:off x="8668600" y="3078375"/>
                  <a:ext cx="262800" cy="262800"/>
                </a:xfrm>
                <a:prstGeom prst="straightConnector1">
                  <a:avLst/>
                </a:prstGeom>
                <a:noFill/>
                <a:ln cap="flat" cmpd="sng" w="9525">
                  <a:solidFill>
                    <a:schemeClr val="lt2"/>
                  </a:solidFill>
                  <a:prstDash val="solid"/>
                  <a:round/>
                  <a:headEnd len="med" w="med" type="none"/>
                  <a:tailEnd len="med" w="med" type="none"/>
                </a:ln>
              </p:spPr>
            </p:cxnSp>
            <p:cxnSp>
              <p:nvCxnSpPr>
                <p:cNvPr id="360" name="Google Shape;360;p15"/>
                <p:cNvCxnSpPr/>
                <p:nvPr/>
              </p:nvCxnSpPr>
              <p:spPr>
                <a:xfrm>
                  <a:off x="8664500" y="3076225"/>
                  <a:ext cx="479400" cy="0"/>
                </a:xfrm>
                <a:prstGeom prst="straightConnector1">
                  <a:avLst/>
                </a:prstGeom>
                <a:noFill/>
                <a:ln cap="flat" cmpd="sng" w="9525">
                  <a:solidFill>
                    <a:schemeClr val="lt2"/>
                  </a:solidFill>
                  <a:prstDash val="solid"/>
                  <a:round/>
                  <a:headEnd len="med" w="med" type="none"/>
                  <a:tailEnd len="med" w="med" type="none"/>
                </a:ln>
              </p:spPr>
            </p:cxnSp>
            <p:sp>
              <p:nvSpPr>
                <p:cNvPr id="361" name="Google Shape;361;p15"/>
                <p:cNvSpPr/>
                <p:nvPr/>
              </p:nvSpPr>
              <p:spPr>
                <a:xfrm>
                  <a:off x="8853975" y="329467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nvGrpSpPr>
            <p:cNvPr id="362" name="Google Shape;362;p15"/>
            <p:cNvGrpSpPr/>
            <p:nvPr/>
          </p:nvGrpSpPr>
          <p:grpSpPr>
            <a:xfrm>
              <a:off x="545775" y="4697275"/>
              <a:ext cx="1388225" cy="448625"/>
              <a:chOff x="545775" y="4697275"/>
              <a:chExt cx="1388225" cy="448625"/>
            </a:xfrm>
          </p:grpSpPr>
          <p:cxnSp>
            <p:nvCxnSpPr>
              <p:cNvPr id="363" name="Google Shape;363;p15"/>
              <p:cNvCxnSpPr/>
              <p:nvPr/>
            </p:nvCxnSpPr>
            <p:spPr>
              <a:xfrm flipH="1" rot="10800000">
                <a:off x="545775" y="4738175"/>
                <a:ext cx="406800" cy="406800"/>
              </a:xfrm>
              <a:prstGeom prst="straightConnector1">
                <a:avLst/>
              </a:prstGeom>
              <a:noFill/>
              <a:ln cap="flat" cmpd="sng" w="9525">
                <a:solidFill>
                  <a:schemeClr val="lt2"/>
                </a:solidFill>
                <a:prstDash val="solid"/>
                <a:round/>
                <a:headEnd len="med" w="med" type="none"/>
                <a:tailEnd len="med" w="med" type="none"/>
              </a:ln>
            </p:spPr>
          </p:cxnSp>
          <p:cxnSp>
            <p:nvCxnSpPr>
              <p:cNvPr id="364" name="Google Shape;364;p15"/>
              <p:cNvCxnSpPr/>
              <p:nvPr/>
            </p:nvCxnSpPr>
            <p:spPr>
              <a:xfrm rot="10800000">
                <a:off x="952300" y="4741375"/>
                <a:ext cx="593100" cy="0"/>
              </a:xfrm>
              <a:prstGeom prst="straightConnector1">
                <a:avLst/>
              </a:prstGeom>
              <a:noFill/>
              <a:ln cap="flat" cmpd="sng" w="9525">
                <a:solidFill>
                  <a:schemeClr val="lt2"/>
                </a:solidFill>
                <a:prstDash val="solid"/>
                <a:round/>
                <a:headEnd len="med" w="med" type="none"/>
                <a:tailEnd len="med" w="med" type="none"/>
              </a:ln>
            </p:spPr>
          </p:cxnSp>
          <p:cxnSp>
            <p:nvCxnSpPr>
              <p:cNvPr id="365" name="Google Shape;365;p15"/>
              <p:cNvCxnSpPr/>
              <p:nvPr/>
            </p:nvCxnSpPr>
            <p:spPr>
              <a:xfrm flipH="1" rot="10800000">
                <a:off x="745650" y="4837800"/>
                <a:ext cx="308100" cy="308100"/>
              </a:xfrm>
              <a:prstGeom prst="straightConnector1">
                <a:avLst/>
              </a:prstGeom>
              <a:noFill/>
              <a:ln cap="flat" cmpd="sng" w="9525">
                <a:solidFill>
                  <a:schemeClr val="lt2"/>
                </a:solidFill>
                <a:prstDash val="solid"/>
                <a:round/>
                <a:headEnd len="med" w="med" type="none"/>
                <a:tailEnd len="med" w="med" type="none"/>
              </a:ln>
            </p:spPr>
          </p:cxnSp>
          <p:cxnSp>
            <p:nvCxnSpPr>
              <p:cNvPr id="366" name="Google Shape;366;p15"/>
              <p:cNvCxnSpPr>
                <a:stCxn id="367" idx="2"/>
              </p:cNvCxnSpPr>
              <p:nvPr/>
            </p:nvCxnSpPr>
            <p:spPr>
              <a:xfrm rot="10800000">
                <a:off x="1053500" y="4840900"/>
                <a:ext cx="724200" cy="0"/>
              </a:xfrm>
              <a:prstGeom prst="straightConnector1">
                <a:avLst/>
              </a:prstGeom>
              <a:noFill/>
              <a:ln cap="flat" cmpd="sng" w="9525">
                <a:solidFill>
                  <a:schemeClr val="lt2"/>
                </a:solidFill>
                <a:prstDash val="solid"/>
                <a:round/>
                <a:headEnd len="med" w="med" type="none"/>
                <a:tailEnd len="med" w="med" type="none"/>
              </a:ln>
            </p:spPr>
          </p:cxnSp>
          <p:sp>
            <p:nvSpPr>
              <p:cNvPr id="368" name="Google Shape;368;p15"/>
              <p:cNvSpPr/>
              <p:nvPr/>
            </p:nvSpPr>
            <p:spPr>
              <a:xfrm flipH="1" rot="10800000">
                <a:off x="1545400" y="469727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67" name="Google Shape;367;p15"/>
              <p:cNvSpPr/>
              <p:nvPr/>
            </p:nvSpPr>
            <p:spPr>
              <a:xfrm flipH="1" rot="10800000">
                <a:off x="1777700" y="479680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369" name="Google Shape;369;p15"/>
            <p:cNvGrpSpPr/>
            <p:nvPr/>
          </p:nvGrpSpPr>
          <p:grpSpPr>
            <a:xfrm>
              <a:off x="0" y="4297500"/>
              <a:ext cx="720000" cy="842900"/>
              <a:chOff x="0" y="4297500"/>
              <a:chExt cx="720000" cy="842900"/>
            </a:xfrm>
          </p:grpSpPr>
          <p:cxnSp>
            <p:nvCxnSpPr>
              <p:cNvPr id="370" name="Google Shape;370;p15"/>
              <p:cNvCxnSpPr/>
              <p:nvPr/>
            </p:nvCxnSpPr>
            <p:spPr>
              <a:xfrm flipH="1" rot="10800000">
                <a:off x="0" y="4737500"/>
                <a:ext cx="402900" cy="402900"/>
              </a:xfrm>
              <a:prstGeom prst="straightConnector1">
                <a:avLst/>
              </a:prstGeom>
              <a:noFill/>
              <a:ln cap="flat" cmpd="sng" w="9525">
                <a:solidFill>
                  <a:schemeClr val="accent1"/>
                </a:solidFill>
                <a:prstDash val="solid"/>
                <a:round/>
                <a:headEnd len="med" w="med" type="none"/>
                <a:tailEnd len="med" w="med" type="none"/>
              </a:ln>
            </p:spPr>
          </p:cxnSp>
          <p:cxnSp>
            <p:nvCxnSpPr>
              <p:cNvPr id="371" name="Google Shape;371;p15"/>
              <p:cNvCxnSpPr/>
              <p:nvPr/>
            </p:nvCxnSpPr>
            <p:spPr>
              <a:xfrm flipH="1" rot="10800000">
                <a:off x="228025" y="4737500"/>
                <a:ext cx="402900" cy="402900"/>
              </a:xfrm>
              <a:prstGeom prst="straightConnector1">
                <a:avLst/>
              </a:prstGeom>
              <a:noFill/>
              <a:ln cap="flat" cmpd="sng" w="9525">
                <a:solidFill>
                  <a:schemeClr val="accent1"/>
                </a:solidFill>
                <a:prstDash val="solid"/>
                <a:round/>
                <a:headEnd len="med" w="med" type="none"/>
                <a:tailEnd len="med" w="med" type="none"/>
              </a:ln>
            </p:spPr>
          </p:cxnSp>
          <p:sp>
            <p:nvSpPr>
              <p:cNvPr id="372" name="Google Shape;372;p15"/>
              <p:cNvSpPr/>
              <p:nvPr/>
            </p:nvSpPr>
            <p:spPr>
              <a:xfrm flipH="1" rot="10800000">
                <a:off x="563700" y="46908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373" name="Google Shape;373;p15"/>
              <p:cNvCxnSpPr/>
              <p:nvPr/>
            </p:nvCxnSpPr>
            <p:spPr>
              <a:xfrm rot="10800000">
                <a:off x="397975" y="4360975"/>
                <a:ext cx="0" cy="380400"/>
              </a:xfrm>
              <a:prstGeom prst="straightConnector1">
                <a:avLst/>
              </a:prstGeom>
              <a:noFill/>
              <a:ln cap="flat" cmpd="sng" w="9525">
                <a:solidFill>
                  <a:schemeClr val="accent1"/>
                </a:solidFill>
                <a:prstDash val="solid"/>
                <a:round/>
                <a:headEnd len="med" w="med" type="none"/>
                <a:tailEnd len="med" w="med" type="none"/>
              </a:ln>
            </p:spPr>
          </p:cxnSp>
          <p:sp>
            <p:nvSpPr>
              <p:cNvPr id="374" name="Google Shape;374;p15"/>
              <p:cNvSpPr/>
              <p:nvPr/>
            </p:nvSpPr>
            <p:spPr>
              <a:xfrm flipH="1" rot="10800000">
                <a:off x="319825" y="429750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pic>
        <p:nvPicPr>
          <p:cNvPr id="375" name="Google Shape;375;p15"/>
          <p:cNvPicPr preferRelativeResize="0"/>
          <p:nvPr/>
        </p:nvPicPr>
        <p:blipFill rotWithShape="1">
          <a:blip r:embed="rId2">
            <a:alphaModFix/>
          </a:blip>
          <a:srcRect b="0" l="0" r="0" t="55253"/>
          <a:stretch/>
        </p:blipFill>
        <p:spPr>
          <a:xfrm>
            <a:off x="278338" y="2942550"/>
            <a:ext cx="222225" cy="1211851"/>
          </a:xfrm>
          <a:prstGeom prst="rect">
            <a:avLst/>
          </a:prstGeom>
          <a:noFill/>
          <a:ln>
            <a:noFill/>
          </a:ln>
        </p:spPr>
      </p:pic>
      <p:sp>
        <p:nvSpPr>
          <p:cNvPr id="376" name="Google Shape;376;p15"/>
          <p:cNvSpPr txBox="1"/>
          <p:nvPr>
            <p:ph hasCustomPrompt="1" idx="9" type="title"/>
          </p:nvPr>
        </p:nvSpPr>
        <p:spPr>
          <a:xfrm>
            <a:off x="1282725" y="3536625"/>
            <a:ext cx="539400" cy="431400"/>
          </a:xfrm>
          <a:prstGeom prst="rect">
            <a:avLst/>
          </a:prstGeom>
          <a:noFill/>
        </p:spPr>
        <p:txBody>
          <a:bodyPr anchorCtr="0" anchor="ctr" bIns="0" lIns="0" spcFirstLastPara="1" rIns="0" wrap="square" tIns="0">
            <a:noAutofit/>
          </a:bodyPr>
          <a:lstStyle>
            <a:lvl1pPr lvl="0" rtl="0" algn="ctr">
              <a:spcBef>
                <a:spcPts val="0"/>
              </a:spcBef>
              <a:spcAft>
                <a:spcPts val="0"/>
              </a:spcAft>
              <a:buSzPts val="2800"/>
              <a:buNone/>
              <a:defRPr sz="2800"/>
            </a:lvl1pPr>
            <a:lvl2pPr lvl="1" rtl="0" algn="ctr">
              <a:spcBef>
                <a:spcPts val="0"/>
              </a:spcBef>
              <a:spcAft>
                <a:spcPts val="0"/>
              </a:spcAft>
              <a:buSzPts val="2800"/>
              <a:buFont typeface="Kanit"/>
              <a:buNone/>
              <a:defRPr sz="2800">
                <a:latin typeface="Kanit"/>
                <a:ea typeface="Kanit"/>
                <a:cs typeface="Kanit"/>
                <a:sym typeface="Kanit"/>
              </a:defRPr>
            </a:lvl2pPr>
            <a:lvl3pPr lvl="2" rtl="0" algn="ctr">
              <a:spcBef>
                <a:spcPts val="0"/>
              </a:spcBef>
              <a:spcAft>
                <a:spcPts val="0"/>
              </a:spcAft>
              <a:buSzPts val="2800"/>
              <a:buFont typeface="Kanit"/>
              <a:buNone/>
              <a:defRPr sz="2800">
                <a:latin typeface="Kanit"/>
                <a:ea typeface="Kanit"/>
                <a:cs typeface="Kanit"/>
                <a:sym typeface="Kanit"/>
              </a:defRPr>
            </a:lvl3pPr>
            <a:lvl4pPr lvl="3" rtl="0" algn="ctr">
              <a:spcBef>
                <a:spcPts val="0"/>
              </a:spcBef>
              <a:spcAft>
                <a:spcPts val="0"/>
              </a:spcAft>
              <a:buSzPts val="2800"/>
              <a:buFont typeface="Kanit"/>
              <a:buNone/>
              <a:defRPr sz="2800">
                <a:latin typeface="Kanit"/>
                <a:ea typeface="Kanit"/>
                <a:cs typeface="Kanit"/>
                <a:sym typeface="Kanit"/>
              </a:defRPr>
            </a:lvl4pPr>
            <a:lvl5pPr lvl="4" rtl="0" algn="ctr">
              <a:spcBef>
                <a:spcPts val="0"/>
              </a:spcBef>
              <a:spcAft>
                <a:spcPts val="0"/>
              </a:spcAft>
              <a:buSzPts val="2800"/>
              <a:buFont typeface="Kanit"/>
              <a:buNone/>
              <a:defRPr sz="2800">
                <a:latin typeface="Kanit"/>
                <a:ea typeface="Kanit"/>
                <a:cs typeface="Kanit"/>
                <a:sym typeface="Kanit"/>
              </a:defRPr>
            </a:lvl5pPr>
            <a:lvl6pPr lvl="5" rtl="0" algn="ctr">
              <a:spcBef>
                <a:spcPts val="0"/>
              </a:spcBef>
              <a:spcAft>
                <a:spcPts val="0"/>
              </a:spcAft>
              <a:buSzPts val="2800"/>
              <a:buFont typeface="Kanit"/>
              <a:buNone/>
              <a:defRPr sz="2800">
                <a:latin typeface="Kanit"/>
                <a:ea typeface="Kanit"/>
                <a:cs typeface="Kanit"/>
                <a:sym typeface="Kanit"/>
              </a:defRPr>
            </a:lvl6pPr>
            <a:lvl7pPr lvl="6" rtl="0" algn="ctr">
              <a:spcBef>
                <a:spcPts val="0"/>
              </a:spcBef>
              <a:spcAft>
                <a:spcPts val="0"/>
              </a:spcAft>
              <a:buSzPts val="2800"/>
              <a:buFont typeface="Kanit"/>
              <a:buNone/>
              <a:defRPr sz="2800">
                <a:latin typeface="Kanit"/>
                <a:ea typeface="Kanit"/>
                <a:cs typeface="Kanit"/>
                <a:sym typeface="Kanit"/>
              </a:defRPr>
            </a:lvl7pPr>
            <a:lvl8pPr lvl="7" rtl="0" algn="ctr">
              <a:spcBef>
                <a:spcPts val="0"/>
              </a:spcBef>
              <a:spcAft>
                <a:spcPts val="0"/>
              </a:spcAft>
              <a:buSzPts val="2800"/>
              <a:buFont typeface="Kanit"/>
              <a:buNone/>
              <a:defRPr sz="2800">
                <a:latin typeface="Kanit"/>
                <a:ea typeface="Kanit"/>
                <a:cs typeface="Kanit"/>
                <a:sym typeface="Kanit"/>
              </a:defRPr>
            </a:lvl8pPr>
            <a:lvl9pPr lvl="8" rtl="0" algn="ctr">
              <a:spcBef>
                <a:spcPts val="0"/>
              </a:spcBef>
              <a:spcAft>
                <a:spcPts val="0"/>
              </a:spcAft>
              <a:buSzPts val="2800"/>
              <a:buFont typeface="Kanit"/>
              <a:buNone/>
              <a:defRPr sz="2800">
                <a:latin typeface="Kanit"/>
                <a:ea typeface="Kanit"/>
                <a:cs typeface="Kanit"/>
                <a:sym typeface="Kanit"/>
              </a:defRPr>
            </a:lvl9pPr>
          </a:lstStyle>
          <a:p>
            <a:r>
              <a:t>xx%</a:t>
            </a:r>
          </a:p>
        </p:txBody>
      </p:sp>
      <p:sp>
        <p:nvSpPr>
          <p:cNvPr id="377" name="Google Shape;377;p15"/>
          <p:cNvSpPr txBox="1"/>
          <p:nvPr>
            <p:ph hasCustomPrompt="1" idx="13" type="title"/>
          </p:nvPr>
        </p:nvSpPr>
        <p:spPr>
          <a:xfrm>
            <a:off x="4822242" y="3536625"/>
            <a:ext cx="541500" cy="431400"/>
          </a:xfrm>
          <a:prstGeom prst="rect">
            <a:avLst/>
          </a:prstGeom>
          <a:noFill/>
        </p:spPr>
        <p:txBody>
          <a:bodyPr anchorCtr="0" anchor="ctr" bIns="0" lIns="0" spcFirstLastPara="1" rIns="0" wrap="square" tIns="0">
            <a:noAutofit/>
          </a:bodyPr>
          <a:lstStyle>
            <a:lvl1pPr lvl="0" rtl="0" algn="ctr">
              <a:spcBef>
                <a:spcPts val="0"/>
              </a:spcBef>
              <a:spcAft>
                <a:spcPts val="0"/>
              </a:spcAft>
              <a:buSzPts val="2800"/>
              <a:buNone/>
              <a:defRPr sz="2800"/>
            </a:lvl1pPr>
            <a:lvl2pPr lvl="1" rtl="0" algn="ctr">
              <a:spcBef>
                <a:spcPts val="0"/>
              </a:spcBef>
              <a:spcAft>
                <a:spcPts val="0"/>
              </a:spcAft>
              <a:buSzPts val="2800"/>
              <a:buFont typeface="Kanit"/>
              <a:buNone/>
              <a:defRPr sz="2800">
                <a:latin typeface="Kanit"/>
                <a:ea typeface="Kanit"/>
                <a:cs typeface="Kanit"/>
                <a:sym typeface="Kanit"/>
              </a:defRPr>
            </a:lvl2pPr>
            <a:lvl3pPr lvl="2" rtl="0" algn="ctr">
              <a:spcBef>
                <a:spcPts val="0"/>
              </a:spcBef>
              <a:spcAft>
                <a:spcPts val="0"/>
              </a:spcAft>
              <a:buSzPts val="2800"/>
              <a:buFont typeface="Kanit"/>
              <a:buNone/>
              <a:defRPr sz="2800">
                <a:latin typeface="Kanit"/>
                <a:ea typeface="Kanit"/>
                <a:cs typeface="Kanit"/>
                <a:sym typeface="Kanit"/>
              </a:defRPr>
            </a:lvl3pPr>
            <a:lvl4pPr lvl="3" rtl="0" algn="ctr">
              <a:spcBef>
                <a:spcPts val="0"/>
              </a:spcBef>
              <a:spcAft>
                <a:spcPts val="0"/>
              </a:spcAft>
              <a:buSzPts val="2800"/>
              <a:buFont typeface="Kanit"/>
              <a:buNone/>
              <a:defRPr sz="2800">
                <a:latin typeface="Kanit"/>
                <a:ea typeface="Kanit"/>
                <a:cs typeface="Kanit"/>
                <a:sym typeface="Kanit"/>
              </a:defRPr>
            </a:lvl4pPr>
            <a:lvl5pPr lvl="4" rtl="0" algn="ctr">
              <a:spcBef>
                <a:spcPts val="0"/>
              </a:spcBef>
              <a:spcAft>
                <a:spcPts val="0"/>
              </a:spcAft>
              <a:buSzPts val="2800"/>
              <a:buFont typeface="Kanit"/>
              <a:buNone/>
              <a:defRPr sz="2800">
                <a:latin typeface="Kanit"/>
                <a:ea typeface="Kanit"/>
                <a:cs typeface="Kanit"/>
                <a:sym typeface="Kanit"/>
              </a:defRPr>
            </a:lvl5pPr>
            <a:lvl6pPr lvl="5" rtl="0" algn="ctr">
              <a:spcBef>
                <a:spcPts val="0"/>
              </a:spcBef>
              <a:spcAft>
                <a:spcPts val="0"/>
              </a:spcAft>
              <a:buSzPts val="2800"/>
              <a:buFont typeface="Kanit"/>
              <a:buNone/>
              <a:defRPr sz="2800">
                <a:latin typeface="Kanit"/>
                <a:ea typeface="Kanit"/>
                <a:cs typeface="Kanit"/>
                <a:sym typeface="Kanit"/>
              </a:defRPr>
            </a:lvl6pPr>
            <a:lvl7pPr lvl="6" rtl="0" algn="ctr">
              <a:spcBef>
                <a:spcPts val="0"/>
              </a:spcBef>
              <a:spcAft>
                <a:spcPts val="0"/>
              </a:spcAft>
              <a:buSzPts val="2800"/>
              <a:buFont typeface="Kanit"/>
              <a:buNone/>
              <a:defRPr sz="2800">
                <a:latin typeface="Kanit"/>
                <a:ea typeface="Kanit"/>
                <a:cs typeface="Kanit"/>
                <a:sym typeface="Kanit"/>
              </a:defRPr>
            </a:lvl7pPr>
            <a:lvl8pPr lvl="7" rtl="0" algn="ctr">
              <a:spcBef>
                <a:spcPts val="0"/>
              </a:spcBef>
              <a:spcAft>
                <a:spcPts val="0"/>
              </a:spcAft>
              <a:buSzPts val="2800"/>
              <a:buFont typeface="Kanit"/>
              <a:buNone/>
              <a:defRPr sz="2800">
                <a:latin typeface="Kanit"/>
                <a:ea typeface="Kanit"/>
                <a:cs typeface="Kanit"/>
                <a:sym typeface="Kanit"/>
              </a:defRPr>
            </a:lvl8pPr>
            <a:lvl9pPr lvl="8" rtl="0" algn="ctr">
              <a:spcBef>
                <a:spcPts val="0"/>
              </a:spcBef>
              <a:spcAft>
                <a:spcPts val="0"/>
              </a:spcAft>
              <a:buSzPts val="2800"/>
              <a:buFont typeface="Kanit"/>
              <a:buNone/>
              <a:defRPr sz="2800">
                <a:latin typeface="Kanit"/>
                <a:ea typeface="Kanit"/>
                <a:cs typeface="Kanit"/>
                <a:sym typeface="Kanit"/>
              </a:defRPr>
            </a:lvl9pPr>
          </a:lstStyle>
          <a:p>
            <a:r>
              <a:t>xx%</a:t>
            </a:r>
          </a:p>
        </p:txBody>
      </p:sp>
      <p:sp>
        <p:nvSpPr>
          <p:cNvPr id="378" name="Google Shape;378;p15"/>
          <p:cNvSpPr txBox="1"/>
          <p:nvPr>
            <p:ph idx="14" type="subTitle"/>
          </p:nvPr>
        </p:nvSpPr>
        <p:spPr>
          <a:xfrm>
            <a:off x="2022750" y="3430250"/>
            <a:ext cx="2460000" cy="75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Kanit"/>
              <a:buNone/>
              <a:defRPr sz="2000">
                <a:latin typeface="Kanit"/>
                <a:ea typeface="Kanit"/>
                <a:cs typeface="Kanit"/>
                <a:sym typeface="Kanit"/>
              </a:defRPr>
            </a:lvl1pPr>
            <a:lvl2pPr lvl="1" rtl="0">
              <a:lnSpc>
                <a:spcPct val="100000"/>
              </a:lnSpc>
              <a:spcBef>
                <a:spcPts val="0"/>
              </a:spcBef>
              <a:spcAft>
                <a:spcPts val="0"/>
              </a:spcAft>
              <a:buSzPts val="2000"/>
              <a:buFont typeface="Kanit"/>
              <a:buNone/>
              <a:defRPr sz="2000">
                <a:latin typeface="Kanit"/>
                <a:ea typeface="Kanit"/>
                <a:cs typeface="Kanit"/>
                <a:sym typeface="Kanit"/>
              </a:defRPr>
            </a:lvl2pPr>
            <a:lvl3pPr lvl="2" rtl="0">
              <a:lnSpc>
                <a:spcPct val="100000"/>
              </a:lnSpc>
              <a:spcBef>
                <a:spcPts val="0"/>
              </a:spcBef>
              <a:spcAft>
                <a:spcPts val="0"/>
              </a:spcAft>
              <a:buSzPts val="2000"/>
              <a:buFont typeface="Kanit"/>
              <a:buNone/>
              <a:defRPr sz="2000">
                <a:latin typeface="Kanit"/>
                <a:ea typeface="Kanit"/>
                <a:cs typeface="Kanit"/>
                <a:sym typeface="Kanit"/>
              </a:defRPr>
            </a:lvl3pPr>
            <a:lvl4pPr lvl="3" rtl="0">
              <a:lnSpc>
                <a:spcPct val="100000"/>
              </a:lnSpc>
              <a:spcBef>
                <a:spcPts val="0"/>
              </a:spcBef>
              <a:spcAft>
                <a:spcPts val="0"/>
              </a:spcAft>
              <a:buSzPts val="2000"/>
              <a:buFont typeface="Kanit"/>
              <a:buNone/>
              <a:defRPr sz="2000">
                <a:latin typeface="Kanit"/>
                <a:ea typeface="Kanit"/>
                <a:cs typeface="Kanit"/>
                <a:sym typeface="Kanit"/>
              </a:defRPr>
            </a:lvl4pPr>
            <a:lvl5pPr lvl="4" rtl="0">
              <a:lnSpc>
                <a:spcPct val="100000"/>
              </a:lnSpc>
              <a:spcBef>
                <a:spcPts val="0"/>
              </a:spcBef>
              <a:spcAft>
                <a:spcPts val="0"/>
              </a:spcAft>
              <a:buSzPts val="2000"/>
              <a:buFont typeface="Kanit"/>
              <a:buNone/>
              <a:defRPr sz="2000">
                <a:latin typeface="Kanit"/>
                <a:ea typeface="Kanit"/>
                <a:cs typeface="Kanit"/>
                <a:sym typeface="Kanit"/>
              </a:defRPr>
            </a:lvl5pPr>
            <a:lvl6pPr lvl="5" rtl="0">
              <a:lnSpc>
                <a:spcPct val="100000"/>
              </a:lnSpc>
              <a:spcBef>
                <a:spcPts val="0"/>
              </a:spcBef>
              <a:spcAft>
                <a:spcPts val="0"/>
              </a:spcAft>
              <a:buSzPts val="2000"/>
              <a:buFont typeface="Kanit"/>
              <a:buNone/>
              <a:defRPr sz="2000">
                <a:latin typeface="Kanit"/>
                <a:ea typeface="Kanit"/>
                <a:cs typeface="Kanit"/>
                <a:sym typeface="Kanit"/>
              </a:defRPr>
            </a:lvl6pPr>
            <a:lvl7pPr lvl="6" rtl="0">
              <a:lnSpc>
                <a:spcPct val="100000"/>
              </a:lnSpc>
              <a:spcBef>
                <a:spcPts val="0"/>
              </a:spcBef>
              <a:spcAft>
                <a:spcPts val="0"/>
              </a:spcAft>
              <a:buSzPts val="2000"/>
              <a:buFont typeface="Kanit"/>
              <a:buNone/>
              <a:defRPr sz="2000">
                <a:latin typeface="Kanit"/>
                <a:ea typeface="Kanit"/>
                <a:cs typeface="Kanit"/>
                <a:sym typeface="Kanit"/>
              </a:defRPr>
            </a:lvl7pPr>
            <a:lvl8pPr lvl="7" rtl="0">
              <a:lnSpc>
                <a:spcPct val="100000"/>
              </a:lnSpc>
              <a:spcBef>
                <a:spcPts val="0"/>
              </a:spcBef>
              <a:spcAft>
                <a:spcPts val="0"/>
              </a:spcAft>
              <a:buSzPts val="2000"/>
              <a:buFont typeface="Kanit"/>
              <a:buNone/>
              <a:defRPr sz="2000">
                <a:latin typeface="Kanit"/>
                <a:ea typeface="Kanit"/>
                <a:cs typeface="Kanit"/>
                <a:sym typeface="Kanit"/>
              </a:defRPr>
            </a:lvl8pPr>
            <a:lvl9pPr lvl="8" rtl="0">
              <a:lnSpc>
                <a:spcPct val="100000"/>
              </a:lnSpc>
              <a:spcBef>
                <a:spcPts val="0"/>
              </a:spcBef>
              <a:spcAft>
                <a:spcPts val="0"/>
              </a:spcAft>
              <a:buSzPts val="2000"/>
              <a:buFont typeface="Kanit"/>
              <a:buNone/>
              <a:defRPr sz="2000">
                <a:latin typeface="Kanit"/>
                <a:ea typeface="Kanit"/>
                <a:cs typeface="Kanit"/>
                <a:sym typeface="Kanit"/>
              </a:defRPr>
            </a:lvl9pPr>
          </a:lstStyle>
          <a:p/>
        </p:txBody>
      </p:sp>
      <p:sp>
        <p:nvSpPr>
          <p:cNvPr id="379" name="Google Shape;379;p15"/>
          <p:cNvSpPr txBox="1"/>
          <p:nvPr>
            <p:ph idx="15" type="subTitle"/>
          </p:nvPr>
        </p:nvSpPr>
        <p:spPr>
          <a:xfrm>
            <a:off x="5566925" y="3430250"/>
            <a:ext cx="2460000" cy="75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Kanit"/>
              <a:buNone/>
              <a:defRPr sz="2000">
                <a:latin typeface="Kanit"/>
                <a:ea typeface="Kanit"/>
                <a:cs typeface="Kanit"/>
                <a:sym typeface="Kanit"/>
              </a:defRPr>
            </a:lvl1pPr>
            <a:lvl2pPr lvl="1" rtl="0">
              <a:lnSpc>
                <a:spcPct val="100000"/>
              </a:lnSpc>
              <a:spcBef>
                <a:spcPts val="0"/>
              </a:spcBef>
              <a:spcAft>
                <a:spcPts val="0"/>
              </a:spcAft>
              <a:buSzPts val="2000"/>
              <a:buFont typeface="Kanit"/>
              <a:buNone/>
              <a:defRPr sz="2000">
                <a:latin typeface="Kanit"/>
                <a:ea typeface="Kanit"/>
                <a:cs typeface="Kanit"/>
                <a:sym typeface="Kanit"/>
              </a:defRPr>
            </a:lvl2pPr>
            <a:lvl3pPr lvl="2" rtl="0">
              <a:lnSpc>
                <a:spcPct val="100000"/>
              </a:lnSpc>
              <a:spcBef>
                <a:spcPts val="0"/>
              </a:spcBef>
              <a:spcAft>
                <a:spcPts val="0"/>
              </a:spcAft>
              <a:buSzPts val="2000"/>
              <a:buFont typeface="Kanit"/>
              <a:buNone/>
              <a:defRPr sz="2000">
                <a:latin typeface="Kanit"/>
                <a:ea typeface="Kanit"/>
                <a:cs typeface="Kanit"/>
                <a:sym typeface="Kanit"/>
              </a:defRPr>
            </a:lvl3pPr>
            <a:lvl4pPr lvl="3" rtl="0">
              <a:lnSpc>
                <a:spcPct val="100000"/>
              </a:lnSpc>
              <a:spcBef>
                <a:spcPts val="0"/>
              </a:spcBef>
              <a:spcAft>
                <a:spcPts val="0"/>
              </a:spcAft>
              <a:buSzPts val="2000"/>
              <a:buFont typeface="Kanit"/>
              <a:buNone/>
              <a:defRPr sz="2000">
                <a:latin typeface="Kanit"/>
                <a:ea typeface="Kanit"/>
                <a:cs typeface="Kanit"/>
                <a:sym typeface="Kanit"/>
              </a:defRPr>
            </a:lvl4pPr>
            <a:lvl5pPr lvl="4" rtl="0">
              <a:lnSpc>
                <a:spcPct val="100000"/>
              </a:lnSpc>
              <a:spcBef>
                <a:spcPts val="0"/>
              </a:spcBef>
              <a:spcAft>
                <a:spcPts val="0"/>
              </a:spcAft>
              <a:buSzPts val="2000"/>
              <a:buFont typeface="Kanit"/>
              <a:buNone/>
              <a:defRPr sz="2000">
                <a:latin typeface="Kanit"/>
                <a:ea typeface="Kanit"/>
                <a:cs typeface="Kanit"/>
                <a:sym typeface="Kanit"/>
              </a:defRPr>
            </a:lvl5pPr>
            <a:lvl6pPr lvl="5" rtl="0">
              <a:lnSpc>
                <a:spcPct val="100000"/>
              </a:lnSpc>
              <a:spcBef>
                <a:spcPts val="0"/>
              </a:spcBef>
              <a:spcAft>
                <a:spcPts val="0"/>
              </a:spcAft>
              <a:buSzPts val="2000"/>
              <a:buFont typeface="Kanit"/>
              <a:buNone/>
              <a:defRPr sz="2000">
                <a:latin typeface="Kanit"/>
                <a:ea typeface="Kanit"/>
                <a:cs typeface="Kanit"/>
                <a:sym typeface="Kanit"/>
              </a:defRPr>
            </a:lvl6pPr>
            <a:lvl7pPr lvl="6" rtl="0">
              <a:lnSpc>
                <a:spcPct val="100000"/>
              </a:lnSpc>
              <a:spcBef>
                <a:spcPts val="0"/>
              </a:spcBef>
              <a:spcAft>
                <a:spcPts val="0"/>
              </a:spcAft>
              <a:buSzPts val="2000"/>
              <a:buFont typeface="Kanit"/>
              <a:buNone/>
              <a:defRPr sz="2000">
                <a:latin typeface="Kanit"/>
                <a:ea typeface="Kanit"/>
                <a:cs typeface="Kanit"/>
                <a:sym typeface="Kanit"/>
              </a:defRPr>
            </a:lvl7pPr>
            <a:lvl8pPr lvl="7" rtl="0">
              <a:lnSpc>
                <a:spcPct val="100000"/>
              </a:lnSpc>
              <a:spcBef>
                <a:spcPts val="0"/>
              </a:spcBef>
              <a:spcAft>
                <a:spcPts val="0"/>
              </a:spcAft>
              <a:buSzPts val="2000"/>
              <a:buFont typeface="Kanit"/>
              <a:buNone/>
              <a:defRPr sz="2000">
                <a:latin typeface="Kanit"/>
                <a:ea typeface="Kanit"/>
                <a:cs typeface="Kanit"/>
                <a:sym typeface="Kanit"/>
              </a:defRPr>
            </a:lvl8pPr>
            <a:lvl9pPr lvl="8" rtl="0">
              <a:lnSpc>
                <a:spcPct val="100000"/>
              </a:lnSpc>
              <a:spcBef>
                <a:spcPts val="0"/>
              </a:spcBef>
              <a:spcAft>
                <a:spcPts val="0"/>
              </a:spcAft>
              <a:buSzPts val="2000"/>
              <a:buFont typeface="Kanit"/>
              <a:buNone/>
              <a:defRPr sz="2000">
                <a:latin typeface="Kanit"/>
                <a:ea typeface="Kanit"/>
                <a:cs typeface="Kanit"/>
                <a:sym typeface="Kanit"/>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380" name="Shape 380"/>
        <p:cNvGrpSpPr/>
        <p:nvPr/>
      </p:nvGrpSpPr>
      <p:grpSpPr>
        <a:xfrm>
          <a:off x="0" y="0"/>
          <a:ext cx="0" cy="0"/>
          <a:chOff x="0" y="0"/>
          <a:chExt cx="0" cy="0"/>
        </a:xfrm>
      </p:grpSpPr>
      <p:grpSp>
        <p:nvGrpSpPr>
          <p:cNvPr id="381" name="Google Shape;381;p16"/>
          <p:cNvGrpSpPr/>
          <p:nvPr/>
        </p:nvGrpSpPr>
        <p:grpSpPr>
          <a:xfrm>
            <a:off x="-27094" y="-15975"/>
            <a:ext cx="9206063" cy="5161225"/>
            <a:chOff x="-2775" y="-15975"/>
            <a:chExt cx="9206063" cy="5161225"/>
          </a:xfrm>
        </p:grpSpPr>
        <p:grpSp>
          <p:nvGrpSpPr>
            <p:cNvPr id="382" name="Google Shape;382;p16"/>
            <p:cNvGrpSpPr/>
            <p:nvPr/>
          </p:nvGrpSpPr>
          <p:grpSpPr>
            <a:xfrm>
              <a:off x="-2775" y="4513575"/>
              <a:ext cx="4427125" cy="629925"/>
              <a:chOff x="-2775" y="4513575"/>
              <a:chExt cx="4427125" cy="629925"/>
            </a:xfrm>
          </p:grpSpPr>
          <p:grpSp>
            <p:nvGrpSpPr>
              <p:cNvPr id="383" name="Google Shape;383;p16"/>
              <p:cNvGrpSpPr/>
              <p:nvPr/>
            </p:nvGrpSpPr>
            <p:grpSpPr>
              <a:xfrm>
                <a:off x="-2775" y="4513575"/>
                <a:ext cx="496250" cy="330500"/>
                <a:chOff x="-2775" y="4513575"/>
                <a:chExt cx="496250" cy="330500"/>
              </a:xfrm>
            </p:grpSpPr>
            <p:cxnSp>
              <p:nvCxnSpPr>
                <p:cNvPr id="384" name="Google Shape;384;p16"/>
                <p:cNvCxnSpPr/>
                <p:nvPr/>
              </p:nvCxnSpPr>
              <p:spPr>
                <a:xfrm>
                  <a:off x="210575" y="4573000"/>
                  <a:ext cx="282900" cy="270900"/>
                </a:xfrm>
                <a:prstGeom prst="straightConnector1">
                  <a:avLst/>
                </a:prstGeom>
                <a:noFill/>
                <a:ln cap="flat" cmpd="sng" w="9525">
                  <a:solidFill>
                    <a:schemeClr val="lt2"/>
                  </a:solidFill>
                  <a:prstDash val="solid"/>
                  <a:round/>
                  <a:headEnd len="med" w="med" type="none"/>
                  <a:tailEnd len="med" w="med" type="none"/>
                </a:ln>
              </p:spPr>
            </p:cxnSp>
            <p:cxnSp>
              <p:nvCxnSpPr>
                <p:cNvPr id="385" name="Google Shape;385;p16"/>
                <p:cNvCxnSpPr/>
                <p:nvPr/>
              </p:nvCxnSpPr>
              <p:spPr>
                <a:xfrm flipH="1">
                  <a:off x="-2775" y="4843775"/>
                  <a:ext cx="496200" cy="300"/>
                </a:xfrm>
                <a:prstGeom prst="straightConnector1">
                  <a:avLst/>
                </a:prstGeom>
                <a:noFill/>
                <a:ln cap="flat" cmpd="sng" w="9525">
                  <a:solidFill>
                    <a:schemeClr val="lt2"/>
                  </a:solidFill>
                  <a:prstDash val="solid"/>
                  <a:round/>
                  <a:headEnd len="med" w="med" type="none"/>
                  <a:tailEnd len="med" w="med" type="none"/>
                </a:ln>
              </p:spPr>
            </p:cxnSp>
            <p:sp>
              <p:nvSpPr>
                <p:cNvPr id="386" name="Google Shape;386;p16"/>
                <p:cNvSpPr/>
                <p:nvPr/>
              </p:nvSpPr>
              <p:spPr>
                <a:xfrm>
                  <a:off x="120275" y="451357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387" name="Google Shape;387;p16"/>
              <p:cNvGrpSpPr/>
              <p:nvPr/>
            </p:nvGrpSpPr>
            <p:grpSpPr>
              <a:xfrm>
                <a:off x="562763" y="4679375"/>
                <a:ext cx="3861588" cy="464125"/>
                <a:chOff x="562763" y="4679375"/>
                <a:chExt cx="3861588" cy="464125"/>
              </a:xfrm>
            </p:grpSpPr>
            <p:cxnSp>
              <p:nvCxnSpPr>
                <p:cNvPr id="388" name="Google Shape;388;p16"/>
                <p:cNvCxnSpPr/>
                <p:nvPr/>
              </p:nvCxnSpPr>
              <p:spPr>
                <a:xfrm>
                  <a:off x="562775" y="4879500"/>
                  <a:ext cx="264000" cy="264000"/>
                </a:xfrm>
                <a:prstGeom prst="straightConnector1">
                  <a:avLst/>
                </a:prstGeom>
                <a:noFill/>
                <a:ln cap="flat" cmpd="sng" w="9525">
                  <a:solidFill>
                    <a:schemeClr val="lt2"/>
                  </a:solidFill>
                  <a:prstDash val="solid"/>
                  <a:round/>
                  <a:headEnd len="med" w="med" type="none"/>
                  <a:tailEnd len="med" w="med" type="none"/>
                </a:ln>
              </p:spPr>
            </p:cxnSp>
            <p:cxnSp>
              <p:nvCxnSpPr>
                <p:cNvPr id="389" name="Google Shape;389;p16"/>
                <p:cNvCxnSpPr/>
                <p:nvPr/>
              </p:nvCxnSpPr>
              <p:spPr>
                <a:xfrm>
                  <a:off x="562763" y="4879500"/>
                  <a:ext cx="3628500" cy="0"/>
                </a:xfrm>
                <a:prstGeom prst="straightConnector1">
                  <a:avLst/>
                </a:prstGeom>
                <a:noFill/>
                <a:ln cap="flat" cmpd="sng" w="9525">
                  <a:solidFill>
                    <a:schemeClr val="lt2"/>
                  </a:solidFill>
                  <a:prstDash val="solid"/>
                  <a:round/>
                  <a:headEnd len="med" w="med" type="none"/>
                  <a:tailEnd len="med" w="med" type="none"/>
                </a:ln>
              </p:spPr>
            </p:cxnSp>
            <p:cxnSp>
              <p:nvCxnSpPr>
                <p:cNvPr id="390" name="Google Shape;390;p16"/>
                <p:cNvCxnSpPr/>
                <p:nvPr/>
              </p:nvCxnSpPr>
              <p:spPr>
                <a:xfrm flipH="1" rot="10800000">
                  <a:off x="4191275" y="4683900"/>
                  <a:ext cx="191700" cy="195600"/>
                </a:xfrm>
                <a:prstGeom prst="straightConnector1">
                  <a:avLst/>
                </a:prstGeom>
                <a:noFill/>
                <a:ln cap="flat" cmpd="sng" w="9525">
                  <a:solidFill>
                    <a:schemeClr val="lt2"/>
                  </a:solidFill>
                  <a:prstDash val="solid"/>
                  <a:round/>
                  <a:headEnd len="med" w="med" type="none"/>
                  <a:tailEnd len="med" w="med" type="none"/>
                </a:ln>
              </p:spPr>
            </p:cxnSp>
            <p:sp>
              <p:nvSpPr>
                <p:cNvPr id="391" name="Google Shape;391;p16"/>
                <p:cNvSpPr/>
                <p:nvPr/>
              </p:nvSpPr>
              <p:spPr>
                <a:xfrm>
                  <a:off x="4268050" y="467937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nvGrpSpPr>
            <p:cNvPr id="392" name="Google Shape;392;p16"/>
            <p:cNvGrpSpPr/>
            <p:nvPr/>
          </p:nvGrpSpPr>
          <p:grpSpPr>
            <a:xfrm>
              <a:off x="1450" y="-15975"/>
              <a:ext cx="9201838" cy="5161225"/>
              <a:chOff x="1450" y="-15975"/>
              <a:chExt cx="9201838" cy="5161225"/>
            </a:xfrm>
          </p:grpSpPr>
          <p:grpSp>
            <p:nvGrpSpPr>
              <p:cNvPr id="393" name="Google Shape;393;p16"/>
              <p:cNvGrpSpPr/>
              <p:nvPr/>
            </p:nvGrpSpPr>
            <p:grpSpPr>
              <a:xfrm>
                <a:off x="1450" y="-6575"/>
                <a:ext cx="1015800" cy="731875"/>
                <a:chOff x="1450" y="-6575"/>
                <a:chExt cx="1015800" cy="731875"/>
              </a:xfrm>
            </p:grpSpPr>
            <p:cxnSp>
              <p:nvCxnSpPr>
                <p:cNvPr id="394" name="Google Shape;394;p16"/>
                <p:cNvCxnSpPr/>
                <p:nvPr/>
              </p:nvCxnSpPr>
              <p:spPr>
                <a:xfrm flipH="1">
                  <a:off x="1450" y="246650"/>
                  <a:ext cx="357300" cy="356700"/>
                </a:xfrm>
                <a:prstGeom prst="straightConnector1">
                  <a:avLst/>
                </a:prstGeom>
                <a:noFill/>
                <a:ln cap="flat" cmpd="sng" w="9525">
                  <a:solidFill>
                    <a:schemeClr val="lt2"/>
                  </a:solidFill>
                  <a:prstDash val="solid"/>
                  <a:round/>
                  <a:headEnd len="med" w="med" type="none"/>
                  <a:tailEnd len="med" w="med" type="none"/>
                </a:ln>
              </p:spPr>
            </p:cxnSp>
            <p:sp>
              <p:nvSpPr>
                <p:cNvPr id="395" name="Google Shape;395;p16"/>
                <p:cNvSpPr/>
                <p:nvPr/>
              </p:nvSpPr>
              <p:spPr>
                <a:xfrm flipH="1">
                  <a:off x="301100" y="18530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396" name="Google Shape;396;p16"/>
                <p:cNvCxnSpPr/>
                <p:nvPr/>
              </p:nvCxnSpPr>
              <p:spPr>
                <a:xfrm flipH="1">
                  <a:off x="287950" y="-6575"/>
                  <a:ext cx="729300" cy="692700"/>
                </a:xfrm>
                <a:prstGeom prst="straightConnector1">
                  <a:avLst/>
                </a:prstGeom>
                <a:noFill/>
                <a:ln cap="flat" cmpd="sng" w="9525">
                  <a:solidFill>
                    <a:schemeClr val="accent1"/>
                  </a:solidFill>
                  <a:prstDash val="solid"/>
                  <a:round/>
                  <a:headEnd len="med" w="med" type="none"/>
                  <a:tailEnd len="med" w="med" type="none"/>
                </a:ln>
              </p:spPr>
            </p:cxnSp>
            <p:sp>
              <p:nvSpPr>
                <p:cNvPr id="397" name="Google Shape;397;p16"/>
                <p:cNvSpPr/>
                <p:nvPr/>
              </p:nvSpPr>
              <p:spPr>
                <a:xfrm flipH="1">
                  <a:off x="208050" y="63710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398" name="Google Shape;398;p16"/>
              <p:cNvGrpSpPr/>
              <p:nvPr/>
            </p:nvGrpSpPr>
            <p:grpSpPr>
              <a:xfrm>
                <a:off x="5167525" y="-15975"/>
                <a:ext cx="3825100" cy="775375"/>
                <a:chOff x="5167525" y="-15975"/>
                <a:chExt cx="3825100" cy="775375"/>
              </a:xfrm>
            </p:grpSpPr>
            <p:cxnSp>
              <p:nvCxnSpPr>
                <p:cNvPr id="399" name="Google Shape;399;p16"/>
                <p:cNvCxnSpPr/>
                <p:nvPr/>
              </p:nvCxnSpPr>
              <p:spPr>
                <a:xfrm flipH="1">
                  <a:off x="5167525" y="-15975"/>
                  <a:ext cx="354300" cy="347700"/>
                </a:xfrm>
                <a:prstGeom prst="straightConnector1">
                  <a:avLst/>
                </a:prstGeom>
                <a:noFill/>
                <a:ln cap="flat" cmpd="sng" w="9525">
                  <a:solidFill>
                    <a:schemeClr val="lt2"/>
                  </a:solidFill>
                  <a:prstDash val="solid"/>
                  <a:round/>
                  <a:headEnd len="med" w="med" type="none"/>
                  <a:tailEnd len="med" w="med" type="none"/>
                </a:ln>
              </p:spPr>
            </p:cxnSp>
            <p:cxnSp>
              <p:nvCxnSpPr>
                <p:cNvPr id="400" name="Google Shape;400;p16"/>
                <p:cNvCxnSpPr/>
                <p:nvPr/>
              </p:nvCxnSpPr>
              <p:spPr>
                <a:xfrm>
                  <a:off x="5167713" y="331650"/>
                  <a:ext cx="3358800" cy="0"/>
                </a:xfrm>
                <a:prstGeom prst="straightConnector1">
                  <a:avLst/>
                </a:prstGeom>
                <a:noFill/>
                <a:ln cap="flat" cmpd="sng" w="9525">
                  <a:solidFill>
                    <a:schemeClr val="lt2"/>
                  </a:solidFill>
                  <a:prstDash val="solid"/>
                  <a:round/>
                  <a:headEnd len="med" w="med" type="none"/>
                  <a:tailEnd len="med" w="med" type="none"/>
                </a:ln>
              </p:spPr>
            </p:cxnSp>
            <p:cxnSp>
              <p:nvCxnSpPr>
                <p:cNvPr id="401" name="Google Shape;401;p16"/>
                <p:cNvCxnSpPr/>
                <p:nvPr/>
              </p:nvCxnSpPr>
              <p:spPr>
                <a:xfrm>
                  <a:off x="8526525" y="331650"/>
                  <a:ext cx="402900" cy="402900"/>
                </a:xfrm>
                <a:prstGeom prst="straightConnector1">
                  <a:avLst/>
                </a:prstGeom>
                <a:noFill/>
                <a:ln cap="flat" cmpd="sng" w="9525">
                  <a:solidFill>
                    <a:schemeClr val="lt2"/>
                  </a:solidFill>
                  <a:prstDash val="solid"/>
                  <a:round/>
                  <a:headEnd len="med" w="med" type="none"/>
                  <a:tailEnd len="med" w="med" type="none"/>
                </a:ln>
              </p:spPr>
            </p:cxnSp>
            <p:sp>
              <p:nvSpPr>
                <p:cNvPr id="402" name="Google Shape;402;p16"/>
                <p:cNvSpPr/>
                <p:nvPr/>
              </p:nvSpPr>
              <p:spPr>
                <a:xfrm>
                  <a:off x="8836325" y="67120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403" name="Google Shape;403;p16"/>
              <p:cNvGrpSpPr/>
              <p:nvPr/>
            </p:nvGrpSpPr>
            <p:grpSpPr>
              <a:xfrm>
                <a:off x="6380200" y="4608450"/>
                <a:ext cx="2823088" cy="235625"/>
                <a:chOff x="6380200" y="4608450"/>
                <a:chExt cx="2823088" cy="235625"/>
              </a:xfrm>
            </p:grpSpPr>
            <p:cxnSp>
              <p:nvCxnSpPr>
                <p:cNvPr id="404" name="Google Shape;404;p16"/>
                <p:cNvCxnSpPr/>
                <p:nvPr/>
              </p:nvCxnSpPr>
              <p:spPr>
                <a:xfrm>
                  <a:off x="6629588" y="4608450"/>
                  <a:ext cx="2573700" cy="0"/>
                </a:xfrm>
                <a:prstGeom prst="straightConnector1">
                  <a:avLst/>
                </a:prstGeom>
                <a:noFill/>
                <a:ln cap="flat" cmpd="sng" w="9525">
                  <a:solidFill>
                    <a:schemeClr val="accent1"/>
                  </a:solidFill>
                  <a:prstDash val="solid"/>
                  <a:round/>
                  <a:headEnd len="med" w="med" type="none"/>
                  <a:tailEnd len="med" w="med" type="none"/>
                </a:ln>
              </p:spPr>
            </p:cxnSp>
            <p:cxnSp>
              <p:nvCxnSpPr>
                <p:cNvPr id="405" name="Google Shape;405;p16"/>
                <p:cNvCxnSpPr/>
                <p:nvPr/>
              </p:nvCxnSpPr>
              <p:spPr>
                <a:xfrm flipH="1" rot="10800000">
                  <a:off x="6449300" y="4608450"/>
                  <a:ext cx="180300" cy="180300"/>
                </a:xfrm>
                <a:prstGeom prst="straightConnector1">
                  <a:avLst/>
                </a:prstGeom>
                <a:noFill/>
                <a:ln cap="flat" cmpd="sng" w="9525">
                  <a:solidFill>
                    <a:schemeClr val="accent1"/>
                  </a:solidFill>
                  <a:prstDash val="solid"/>
                  <a:round/>
                  <a:headEnd len="med" w="med" type="none"/>
                  <a:tailEnd len="med" w="med" type="none"/>
                </a:ln>
              </p:spPr>
            </p:cxnSp>
            <p:sp>
              <p:nvSpPr>
                <p:cNvPr id="406" name="Google Shape;406;p16"/>
                <p:cNvSpPr/>
                <p:nvPr/>
              </p:nvSpPr>
              <p:spPr>
                <a:xfrm>
                  <a:off x="6380200" y="4755875"/>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407" name="Google Shape;407;p16"/>
              <p:cNvGrpSpPr/>
              <p:nvPr/>
            </p:nvGrpSpPr>
            <p:grpSpPr>
              <a:xfrm>
                <a:off x="8564350" y="3280300"/>
                <a:ext cx="295200" cy="1864950"/>
                <a:chOff x="8564350" y="3280300"/>
                <a:chExt cx="295200" cy="1864950"/>
              </a:xfrm>
            </p:grpSpPr>
            <p:cxnSp>
              <p:nvCxnSpPr>
                <p:cNvPr id="408" name="Google Shape;408;p16"/>
                <p:cNvCxnSpPr/>
                <p:nvPr/>
              </p:nvCxnSpPr>
              <p:spPr>
                <a:xfrm rot="10800000">
                  <a:off x="8859550" y="3563350"/>
                  <a:ext cx="0" cy="1581900"/>
                </a:xfrm>
                <a:prstGeom prst="straightConnector1">
                  <a:avLst/>
                </a:prstGeom>
                <a:noFill/>
                <a:ln cap="flat" cmpd="sng" w="9525">
                  <a:solidFill>
                    <a:schemeClr val="lt2"/>
                  </a:solidFill>
                  <a:prstDash val="solid"/>
                  <a:round/>
                  <a:headEnd len="med" w="med" type="none"/>
                  <a:tailEnd len="med" w="med" type="none"/>
                </a:ln>
              </p:spPr>
            </p:cxnSp>
            <p:cxnSp>
              <p:nvCxnSpPr>
                <p:cNvPr id="409" name="Google Shape;409;p16"/>
                <p:cNvCxnSpPr/>
                <p:nvPr/>
              </p:nvCxnSpPr>
              <p:spPr>
                <a:xfrm>
                  <a:off x="8597650" y="3304600"/>
                  <a:ext cx="261900" cy="261900"/>
                </a:xfrm>
                <a:prstGeom prst="straightConnector1">
                  <a:avLst/>
                </a:prstGeom>
                <a:noFill/>
                <a:ln cap="flat" cmpd="sng" w="9525">
                  <a:solidFill>
                    <a:schemeClr val="lt2"/>
                  </a:solidFill>
                  <a:prstDash val="solid"/>
                  <a:round/>
                  <a:headEnd len="med" w="med" type="none"/>
                  <a:tailEnd len="med" w="med" type="none"/>
                </a:ln>
              </p:spPr>
            </p:cxnSp>
            <p:sp>
              <p:nvSpPr>
                <p:cNvPr id="410" name="Google Shape;410;p16"/>
                <p:cNvSpPr/>
                <p:nvPr/>
              </p:nvSpPr>
              <p:spPr>
                <a:xfrm>
                  <a:off x="8564350" y="328030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sp>
        <p:nvSpPr>
          <p:cNvPr id="411" name="Google Shape;411;p16"/>
          <p:cNvSpPr txBox="1"/>
          <p:nvPr>
            <p:ph type="title"/>
          </p:nvPr>
        </p:nvSpPr>
        <p:spPr>
          <a:xfrm>
            <a:off x="903300" y="3239200"/>
            <a:ext cx="5272800" cy="661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412" name="Google Shape;412;p16"/>
          <p:cNvSpPr txBox="1"/>
          <p:nvPr>
            <p:ph idx="1" type="subTitle"/>
          </p:nvPr>
        </p:nvSpPr>
        <p:spPr>
          <a:xfrm>
            <a:off x="903375" y="863375"/>
            <a:ext cx="5272800" cy="2126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3000"/>
            </a:lvl1pPr>
            <a:lvl2pPr lvl="1" rtl="0" algn="r">
              <a:lnSpc>
                <a:spcPct val="100000"/>
              </a:lnSpc>
              <a:spcBef>
                <a:spcPts val="0"/>
              </a:spcBef>
              <a:spcAft>
                <a:spcPts val="0"/>
              </a:spcAft>
              <a:buSzPts val="3000"/>
              <a:buNone/>
              <a:defRPr sz="3000"/>
            </a:lvl2pPr>
            <a:lvl3pPr lvl="2" rtl="0" algn="r">
              <a:lnSpc>
                <a:spcPct val="100000"/>
              </a:lnSpc>
              <a:spcBef>
                <a:spcPts val="0"/>
              </a:spcBef>
              <a:spcAft>
                <a:spcPts val="0"/>
              </a:spcAft>
              <a:buSzPts val="3000"/>
              <a:buNone/>
              <a:defRPr sz="3000"/>
            </a:lvl3pPr>
            <a:lvl4pPr lvl="3" rtl="0" algn="r">
              <a:lnSpc>
                <a:spcPct val="100000"/>
              </a:lnSpc>
              <a:spcBef>
                <a:spcPts val="0"/>
              </a:spcBef>
              <a:spcAft>
                <a:spcPts val="0"/>
              </a:spcAft>
              <a:buSzPts val="3000"/>
              <a:buNone/>
              <a:defRPr sz="3000"/>
            </a:lvl4pPr>
            <a:lvl5pPr lvl="4" rtl="0" algn="r">
              <a:lnSpc>
                <a:spcPct val="100000"/>
              </a:lnSpc>
              <a:spcBef>
                <a:spcPts val="0"/>
              </a:spcBef>
              <a:spcAft>
                <a:spcPts val="0"/>
              </a:spcAft>
              <a:buSzPts val="3000"/>
              <a:buNone/>
              <a:defRPr sz="3000"/>
            </a:lvl5pPr>
            <a:lvl6pPr lvl="5" rtl="0" algn="r">
              <a:lnSpc>
                <a:spcPct val="100000"/>
              </a:lnSpc>
              <a:spcBef>
                <a:spcPts val="0"/>
              </a:spcBef>
              <a:spcAft>
                <a:spcPts val="0"/>
              </a:spcAft>
              <a:buSzPts val="3000"/>
              <a:buNone/>
              <a:defRPr sz="3000"/>
            </a:lvl6pPr>
            <a:lvl7pPr lvl="6" rtl="0" algn="r">
              <a:lnSpc>
                <a:spcPct val="100000"/>
              </a:lnSpc>
              <a:spcBef>
                <a:spcPts val="0"/>
              </a:spcBef>
              <a:spcAft>
                <a:spcPts val="0"/>
              </a:spcAft>
              <a:buSzPts val="3000"/>
              <a:buNone/>
              <a:defRPr sz="3000"/>
            </a:lvl7pPr>
            <a:lvl8pPr lvl="7" rtl="0" algn="r">
              <a:lnSpc>
                <a:spcPct val="100000"/>
              </a:lnSpc>
              <a:spcBef>
                <a:spcPts val="0"/>
              </a:spcBef>
              <a:spcAft>
                <a:spcPts val="0"/>
              </a:spcAft>
              <a:buSzPts val="3000"/>
              <a:buNone/>
              <a:defRPr sz="3000"/>
            </a:lvl8pPr>
            <a:lvl9pPr lvl="8" rtl="0" algn="r">
              <a:lnSpc>
                <a:spcPct val="100000"/>
              </a:lnSpc>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413" name="Shape 413"/>
        <p:cNvGrpSpPr/>
        <p:nvPr/>
      </p:nvGrpSpPr>
      <p:grpSpPr>
        <a:xfrm>
          <a:off x="0" y="0"/>
          <a:ext cx="0" cy="0"/>
          <a:chOff x="0" y="0"/>
          <a:chExt cx="0" cy="0"/>
        </a:xfrm>
      </p:grpSpPr>
      <p:grpSp>
        <p:nvGrpSpPr>
          <p:cNvPr id="414" name="Google Shape;414;p17"/>
          <p:cNvGrpSpPr/>
          <p:nvPr/>
        </p:nvGrpSpPr>
        <p:grpSpPr>
          <a:xfrm>
            <a:off x="-2925" y="-5500"/>
            <a:ext cx="9150400" cy="5151400"/>
            <a:chOff x="-2925" y="-5500"/>
            <a:chExt cx="9150400" cy="5151400"/>
          </a:xfrm>
        </p:grpSpPr>
        <p:grpSp>
          <p:nvGrpSpPr>
            <p:cNvPr id="415" name="Google Shape;415;p17"/>
            <p:cNvGrpSpPr/>
            <p:nvPr/>
          </p:nvGrpSpPr>
          <p:grpSpPr>
            <a:xfrm>
              <a:off x="-2925" y="-5500"/>
              <a:ext cx="1936925" cy="981950"/>
              <a:chOff x="-2925" y="-5500"/>
              <a:chExt cx="1936925" cy="981950"/>
            </a:xfrm>
          </p:grpSpPr>
          <p:grpSp>
            <p:nvGrpSpPr>
              <p:cNvPr id="416" name="Google Shape;416;p17"/>
              <p:cNvGrpSpPr/>
              <p:nvPr/>
            </p:nvGrpSpPr>
            <p:grpSpPr>
              <a:xfrm>
                <a:off x="545775" y="-5500"/>
                <a:ext cx="1388225" cy="448625"/>
                <a:chOff x="545775" y="-5500"/>
                <a:chExt cx="1388225" cy="448625"/>
              </a:xfrm>
            </p:grpSpPr>
            <p:cxnSp>
              <p:nvCxnSpPr>
                <p:cNvPr id="417" name="Google Shape;417;p17"/>
                <p:cNvCxnSpPr/>
                <p:nvPr/>
              </p:nvCxnSpPr>
              <p:spPr>
                <a:xfrm>
                  <a:off x="545775" y="-4575"/>
                  <a:ext cx="406800" cy="406800"/>
                </a:xfrm>
                <a:prstGeom prst="straightConnector1">
                  <a:avLst/>
                </a:prstGeom>
                <a:noFill/>
                <a:ln cap="flat" cmpd="sng" w="9525">
                  <a:solidFill>
                    <a:schemeClr val="lt2"/>
                  </a:solidFill>
                  <a:prstDash val="solid"/>
                  <a:round/>
                  <a:headEnd len="med" w="med" type="none"/>
                  <a:tailEnd len="med" w="med" type="none"/>
                </a:ln>
              </p:spPr>
            </p:cxnSp>
            <p:cxnSp>
              <p:nvCxnSpPr>
                <p:cNvPr id="418" name="Google Shape;418;p17"/>
                <p:cNvCxnSpPr/>
                <p:nvPr/>
              </p:nvCxnSpPr>
              <p:spPr>
                <a:xfrm rot="10800000">
                  <a:off x="952300" y="399025"/>
                  <a:ext cx="593100" cy="0"/>
                </a:xfrm>
                <a:prstGeom prst="straightConnector1">
                  <a:avLst/>
                </a:prstGeom>
                <a:noFill/>
                <a:ln cap="flat" cmpd="sng" w="9525">
                  <a:solidFill>
                    <a:schemeClr val="lt2"/>
                  </a:solidFill>
                  <a:prstDash val="solid"/>
                  <a:round/>
                  <a:headEnd len="med" w="med" type="none"/>
                  <a:tailEnd len="med" w="med" type="none"/>
                </a:ln>
              </p:spPr>
            </p:cxnSp>
            <p:cxnSp>
              <p:nvCxnSpPr>
                <p:cNvPr id="419" name="Google Shape;419;p17"/>
                <p:cNvCxnSpPr/>
                <p:nvPr/>
              </p:nvCxnSpPr>
              <p:spPr>
                <a:xfrm>
                  <a:off x="745650" y="-5500"/>
                  <a:ext cx="308100" cy="308100"/>
                </a:xfrm>
                <a:prstGeom prst="straightConnector1">
                  <a:avLst/>
                </a:prstGeom>
                <a:noFill/>
                <a:ln cap="flat" cmpd="sng" w="9525">
                  <a:solidFill>
                    <a:schemeClr val="lt2"/>
                  </a:solidFill>
                  <a:prstDash val="solid"/>
                  <a:round/>
                  <a:headEnd len="med" w="med" type="none"/>
                  <a:tailEnd len="med" w="med" type="none"/>
                </a:ln>
              </p:spPr>
            </p:cxnSp>
            <p:cxnSp>
              <p:nvCxnSpPr>
                <p:cNvPr id="420" name="Google Shape;420;p17"/>
                <p:cNvCxnSpPr>
                  <a:stCxn id="421" idx="2"/>
                </p:cNvCxnSpPr>
                <p:nvPr/>
              </p:nvCxnSpPr>
              <p:spPr>
                <a:xfrm rot="10800000">
                  <a:off x="1053500" y="299500"/>
                  <a:ext cx="724200" cy="0"/>
                </a:xfrm>
                <a:prstGeom prst="straightConnector1">
                  <a:avLst/>
                </a:prstGeom>
                <a:noFill/>
                <a:ln cap="flat" cmpd="sng" w="9525">
                  <a:solidFill>
                    <a:schemeClr val="lt2"/>
                  </a:solidFill>
                  <a:prstDash val="solid"/>
                  <a:round/>
                  <a:headEnd len="med" w="med" type="none"/>
                  <a:tailEnd len="med" w="med" type="none"/>
                </a:ln>
              </p:spPr>
            </p:cxnSp>
            <p:sp>
              <p:nvSpPr>
                <p:cNvPr id="422" name="Google Shape;422;p17"/>
                <p:cNvSpPr/>
                <p:nvPr/>
              </p:nvSpPr>
              <p:spPr>
                <a:xfrm>
                  <a:off x="1545400" y="35492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21" name="Google Shape;421;p17"/>
                <p:cNvSpPr/>
                <p:nvPr/>
              </p:nvSpPr>
              <p:spPr>
                <a:xfrm>
                  <a:off x="1777700" y="25540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423" name="Google Shape;423;p17"/>
              <p:cNvGrpSpPr/>
              <p:nvPr/>
            </p:nvGrpSpPr>
            <p:grpSpPr>
              <a:xfrm>
                <a:off x="-2925" y="304750"/>
                <a:ext cx="657275" cy="671700"/>
                <a:chOff x="-2925" y="304750"/>
                <a:chExt cx="657275" cy="671700"/>
              </a:xfrm>
            </p:grpSpPr>
            <p:cxnSp>
              <p:nvCxnSpPr>
                <p:cNvPr id="424" name="Google Shape;424;p17"/>
                <p:cNvCxnSpPr/>
                <p:nvPr/>
              </p:nvCxnSpPr>
              <p:spPr>
                <a:xfrm>
                  <a:off x="-2925" y="304750"/>
                  <a:ext cx="580200" cy="580200"/>
                </a:xfrm>
                <a:prstGeom prst="straightConnector1">
                  <a:avLst/>
                </a:prstGeom>
                <a:noFill/>
                <a:ln cap="flat" cmpd="sng" w="9525">
                  <a:solidFill>
                    <a:schemeClr val="lt2"/>
                  </a:solidFill>
                  <a:prstDash val="solid"/>
                  <a:round/>
                  <a:headEnd len="med" w="med" type="none"/>
                  <a:tailEnd len="med" w="med" type="none"/>
                </a:ln>
              </p:spPr>
            </p:cxnSp>
            <p:cxnSp>
              <p:nvCxnSpPr>
                <p:cNvPr id="425" name="Google Shape;425;p17"/>
                <p:cNvCxnSpPr/>
                <p:nvPr/>
              </p:nvCxnSpPr>
              <p:spPr>
                <a:xfrm>
                  <a:off x="3600" y="570375"/>
                  <a:ext cx="318000" cy="318000"/>
                </a:xfrm>
                <a:prstGeom prst="straightConnector1">
                  <a:avLst/>
                </a:prstGeom>
                <a:noFill/>
                <a:ln cap="flat" cmpd="sng" w="9525">
                  <a:solidFill>
                    <a:schemeClr val="lt2"/>
                  </a:solidFill>
                  <a:prstDash val="solid"/>
                  <a:round/>
                  <a:headEnd len="med" w="med" type="none"/>
                  <a:tailEnd len="med" w="med" type="none"/>
                </a:ln>
              </p:spPr>
            </p:cxnSp>
            <p:sp>
              <p:nvSpPr>
                <p:cNvPr id="426" name="Google Shape;426;p17"/>
                <p:cNvSpPr/>
                <p:nvPr/>
              </p:nvSpPr>
              <p:spPr>
                <a:xfrm>
                  <a:off x="498050" y="88825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27" name="Google Shape;427;p17"/>
                <p:cNvSpPr/>
                <p:nvPr/>
              </p:nvSpPr>
              <p:spPr>
                <a:xfrm>
                  <a:off x="250550" y="88825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428" name="Google Shape;428;p17"/>
              <p:cNvGrpSpPr/>
              <p:nvPr/>
            </p:nvGrpSpPr>
            <p:grpSpPr>
              <a:xfrm>
                <a:off x="0" y="0"/>
                <a:ext cx="720000" cy="449550"/>
                <a:chOff x="0" y="0"/>
                <a:chExt cx="720000" cy="449550"/>
              </a:xfrm>
            </p:grpSpPr>
            <p:cxnSp>
              <p:nvCxnSpPr>
                <p:cNvPr id="429" name="Google Shape;429;p17"/>
                <p:cNvCxnSpPr/>
                <p:nvPr/>
              </p:nvCxnSpPr>
              <p:spPr>
                <a:xfrm>
                  <a:off x="0" y="0"/>
                  <a:ext cx="402900" cy="402900"/>
                </a:xfrm>
                <a:prstGeom prst="straightConnector1">
                  <a:avLst/>
                </a:prstGeom>
                <a:noFill/>
                <a:ln cap="flat" cmpd="sng" w="9525">
                  <a:solidFill>
                    <a:schemeClr val="accent1"/>
                  </a:solidFill>
                  <a:prstDash val="solid"/>
                  <a:round/>
                  <a:headEnd len="med" w="med" type="none"/>
                  <a:tailEnd len="med" w="med" type="none"/>
                </a:ln>
              </p:spPr>
            </p:cxnSp>
            <p:sp>
              <p:nvSpPr>
                <p:cNvPr id="430" name="Google Shape;430;p17"/>
                <p:cNvSpPr/>
                <p:nvPr/>
              </p:nvSpPr>
              <p:spPr>
                <a:xfrm>
                  <a:off x="335675" y="3613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431" name="Google Shape;431;p17"/>
                <p:cNvCxnSpPr/>
                <p:nvPr/>
              </p:nvCxnSpPr>
              <p:spPr>
                <a:xfrm>
                  <a:off x="228025" y="0"/>
                  <a:ext cx="402900" cy="402900"/>
                </a:xfrm>
                <a:prstGeom prst="straightConnector1">
                  <a:avLst/>
                </a:prstGeom>
                <a:noFill/>
                <a:ln cap="flat" cmpd="sng" w="9525">
                  <a:solidFill>
                    <a:schemeClr val="accent1"/>
                  </a:solidFill>
                  <a:prstDash val="solid"/>
                  <a:round/>
                  <a:headEnd len="med" w="med" type="none"/>
                  <a:tailEnd len="med" w="med" type="none"/>
                </a:ln>
              </p:spPr>
            </p:cxnSp>
            <p:sp>
              <p:nvSpPr>
                <p:cNvPr id="432" name="Google Shape;432;p17"/>
                <p:cNvSpPr/>
                <p:nvPr/>
              </p:nvSpPr>
              <p:spPr>
                <a:xfrm>
                  <a:off x="563700" y="3613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nvGrpSpPr>
            <p:cNvPr id="433" name="Google Shape;433;p17"/>
            <p:cNvGrpSpPr/>
            <p:nvPr/>
          </p:nvGrpSpPr>
          <p:grpSpPr>
            <a:xfrm>
              <a:off x="8424000" y="3509788"/>
              <a:ext cx="723475" cy="1636113"/>
              <a:chOff x="8424000" y="3509788"/>
              <a:chExt cx="723475" cy="1636113"/>
            </a:xfrm>
          </p:grpSpPr>
          <p:grpSp>
            <p:nvGrpSpPr>
              <p:cNvPr id="434" name="Google Shape;434;p17"/>
              <p:cNvGrpSpPr/>
              <p:nvPr/>
            </p:nvGrpSpPr>
            <p:grpSpPr>
              <a:xfrm>
                <a:off x="8527900" y="3667288"/>
                <a:ext cx="619575" cy="743275"/>
                <a:chOff x="8527900" y="3667288"/>
                <a:chExt cx="619575" cy="743275"/>
              </a:xfrm>
            </p:grpSpPr>
            <p:cxnSp>
              <p:nvCxnSpPr>
                <p:cNvPr id="435" name="Google Shape;435;p17"/>
                <p:cNvCxnSpPr/>
                <p:nvPr/>
              </p:nvCxnSpPr>
              <p:spPr>
                <a:xfrm>
                  <a:off x="8527900" y="4052588"/>
                  <a:ext cx="311100" cy="291600"/>
                </a:xfrm>
                <a:prstGeom prst="straightConnector1">
                  <a:avLst/>
                </a:prstGeom>
                <a:noFill/>
                <a:ln cap="flat" cmpd="sng" w="9525">
                  <a:solidFill>
                    <a:schemeClr val="lt2"/>
                  </a:solidFill>
                  <a:prstDash val="solid"/>
                  <a:round/>
                  <a:headEnd len="med" w="med" type="none"/>
                  <a:tailEnd len="med" w="med" type="none"/>
                </a:ln>
              </p:spPr>
            </p:cxnSp>
            <p:cxnSp>
              <p:nvCxnSpPr>
                <p:cNvPr id="436" name="Google Shape;436;p17"/>
                <p:cNvCxnSpPr/>
                <p:nvPr/>
              </p:nvCxnSpPr>
              <p:spPr>
                <a:xfrm>
                  <a:off x="8528875" y="4052588"/>
                  <a:ext cx="618600" cy="0"/>
                </a:xfrm>
                <a:prstGeom prst="straightConnector1">
                  <a:avLst/>
                </a:prstGeom>
                <a:noFill/>
                <a:ln cap="flat" cmpd="sng" w="9525">
                  <a:solidFill>
                    <a:schemeClr val="lt2"/>
                  </a:solidFill>
                  <a:prstDash val="solid"/>
                  <a:round/>
                  <a:headEnd len="med" w="med" type="none"/>
                  <a:tailEnd len="med" w="med" type="none"/>
                </a:ln>
              </p:spPr>
            </p:cxnSp>
            <p:sp>
              <p:nvSpPr>
                <p:cNvPr id="437" name="Google Shape;437;p17"/>
                <p:cNvSpPr/>
                <p:nvPr/>
              </p:nvSpPr>
              <p:spPr>
                <a:xfrm>
                  <a:off x="8791550" y="4322363"/>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438" name="Google Shape;438;p17"/>
                <p:cNvCxnSpPr/>
                <p:nvPr/>
              </p:nvCxnSpPr>
              <p:spPr>
                <a:xfrm rot="10800000">
                  <a:off x="8830425" y="3912850"/>
                  <a:ext cx="312600" cy="0"/>
                </a:xfrm>
                <a:prstGeom prst="straightConnector1">
                  <a:avLst/>
                </a:prstGeom>
                <a:noFill/>
                <a:ln cap="flat" cmpd="sng" w="9525">
                  <a:solidFill>
                    <a:schemeClr val="lt2"/>
                  </a:solidFill>
                  <a:prstDash val="solid"/>
                  <a:round/>
                  <a:headEnd len="med" w="med" type="none"/>
                  <a:tailEnd len="med" w="med" type="none"/>
                </a:ln>
              </p:spPr>
            </p:cxnSp>
            <p:cxnSp>
              <p:nvCxnSpPr>
                <p:cNvPr id="439" name="Google Shape;439;p17"/>
                <p:cNvCxnSpPr/>
                <p:nvPr/>
              </p:nvCxnSpPr>
              <p:spPr>
                <a:xfrm rot="10800000">
                  <a:off x="8615863" y="3698188"/>
                  <a:ext cx="214800" cy="214800"/>
                </a:xfrm>
                <a:prstGeom prst="straightConnector1">
                  <a:avLst/>
                </a:prstGeom>
                <a:noFill/>
                <a:ln cap="flat" cmpd="sng" w="9525">
                  <a:solidFill>
                    <a:schemeClr val="lt2"/>
                  </a:solidFill>
                  <a:prstDash val="solid"/>
                  <a:round/>
                  <a:headEnd len="med" w="med" type="none"/>
                  <a:tailEnd len="med" w="med" type="none"/>
                </a:ln>
              </p:spPr>
            </p:cxnSp>
            <p:sp>
              <p:nvSpPr>
                <p:cNvPr id="440" name="Google Shape;440;p17"/>
                <p:cNvSpPr/>
                <p:nvPr/>
              </p:nvSpPr>
              <p:spPr>
                <a:xfrm rot="10800000">
                  <a:off x="8540713" y="3667288"/>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441" name="Google Shape;441;p17"/>
              <p:cNvGrpSpPr/>
              <p:nvPr/>
            </p:nvGrpSpPr>
            <p:grpSpPr>
              <a:xfrm>
                <a:off x="8424000" y="3509788"/>
                <a:ext cx="719025" cy="1636113"/>
                <a:chOff x="8424000" y="3509788"/>
                <a:chExt cx="719025" cy="1636113"/>
              </a:xfrm>
            </p:grpSpPr>
            <p:grpSp>
              <p:nvGrpSpPr>
                <p:cNvPr id="442" name="Google Shape;442;p17"/>
                <p:cNvGrpSpPr/>
                <p:nvPr/>
              </p:nvGrpSpPr>
              <p:grpSpPr>
                <a:xfrm>
                  <a:off x="8424000" y="4341950"/>
                  <a:ext cx="462825" cy="803950"/>
                  <a:chOff x="8424000" y="4341950"/>
                  <a:chExt cx="462825" cy="803950"/>
                </a:xfrm>
              </p:grpSpPr>
              <p:cxnSp>
                <p:nvCxnSpPr>
                  <p:cNvPr id="443" name="Google Shape;443;p17"/>
                  <p:cNvCxnSpPr/>
                  <p:nvPr/>
                </p:nvCxnSpPr>
                <p:spPr>
                  <a:xfrm rot="10800000">
                    <a:off x="8886825" y="4765200"/>
                    <a:ext cx="0" cy="380700"/>
                  </a:xfrm>
                  <a:prstGeom prst="straightConnector1">
                    <a:avLst/>
                  </a:prstGeom>
                  <a:noFill/>
                  <a:ln cap="flat" cmpd="sng" w="9525">
                    <a:solidFill>
                      <a:schemeClr val="accent1"/>
                    </a:solidFill>
                    <a:prstDash val="solid"/>
                    <a:round/>
                    <a:headEnd len="med" w="med" type="none"/>
                    <a:tailEnd len="med" w="med" type="none"/>
                  </a:ln>
                </p:spPr>
              </p:cxnSp>
              <p:cxnSp>
                <p:nvCxnSpPr>
                  <p:cNvPr id="444" name="Google Shape;444;p17"/>
                  <p:cNvCxnSpPr/>
                  <p:nvPr/>
                </p:nvCxnSpPr>
                <p:spPr>
                  <a:xfrm>
                    <a:off x="8523525" y="4404275"/>
                    <a:ext cx="363300" cy="363300"/>
                  </a:xfrm>
                  <a:prstGeom prst="straightConnector1">
                    <a:avLst/>
                  </a:prstGeom>
                  <a:noFill/>
                  <a:ln cap="flat" cmpd="sng" w="9525">
                    <a:solidFill>
                      <a:schemeClr val="accent1"/>
                    </a:solidFill>
                    <a:prstDash val="solid"/>
                    <a:round/>
                    <a:headEnd len="med" w="med" type="none"/>
                    <a:tailEnd len="med" w="med" type="none"/>
                  </a:ln>
                </p:spPr>
              </p:cxnSp>
              <p:sp>
                <p:nvSpPr>
                  <p:cNvPr id="445" name="Google Shape;445;p17"/>
                  <p:cNvSpPr/>
                  <p:nvPr/>
                </p:nvSpPr>
                <p:spPr>
                  <a:xfrm>
                    <a:off x="8424000" y="43419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446" name="Google Shape;446;p17"/>
                <p:cNvGrpSpPr/>
                <p:nvPr/>
              </p:nvGrpSpPr>
              <p:grpSpPr>
                <a:xfrm>
                  <a:off x="8729588" y="3509788"/>
                  <a:ext cx="413438" cy="245700"/>
                  <a:chOff x="8729588" y="3509788"/>
                  <a:chExt cx="413438" cy="245700"/>
                </a:xfrm>
              </p:grpSpPr>
              <p:cxnSp>
                <p:nvCxnSpPr>
                  <p:cNvPr id="447" name="Google Shape;447;p17"/>
                  <p:cNvCxnSpPr/>
                  <p:nvPr/>
                </p:nvCxnSpPr>
                <p:spPr>
                  <a:xfrm rot="10800000">
                    <a:off x="9015225" y="3755350"/>
                    <a:ext cx="127800" cy="0"/>
                  </a:xfrm>
                  <a:prstGeom prst="straightConnector1">
                    <a:avLst/>
                  </a:prstGeom>
                  <a:noFill/>
                  <a:ln cap="flat" cmpd="sng" w="9525">
                    <a:solidFill>
                      <a:schemeClr val="accent1"/>
                    </a:solidFill>
                    <a:prstDash val="solid"/>
                    <a:round/>
                    <a:headEnd len="med" w="med" type="none"/>
                    <a:tailEnd len="med" w="med" type="none"/>
                  </a:ln>
                </p:spPr>
              </p:cxnSp>
              <p:cxnSp>
                <p:nvCxnSpPr>
                  <p:cNvPr id="448" name="Google Shape;448;p17"/>
                  <p:cNvCxnSpPr/>
                  <p:nvPr/>
                </p:nvCxnSpPr>
                <p:spPr>
                  <a:xfrm rot="10800000">
                    <a:off x="8804738" y="3540688"/>
                    <a:ext cx="214800" cy="214800"/>
                  </a:xfrm>
                  <a:prstGeom prst="straightConnector1">
                    <a:avLst/>
                  </a:prstGeom>
                  <a:noFill/>
                  <a:ln cap="flat" cmpd="sng" w="9525">
                    <a:solidFill>
                      <a:schemeClr val="accent1"/>
                    </a:solidFill>
                    <a:prstDash val="solid"/>
                    <a:round/>
                    <a:headEnd len="med" w="med" type="none"/>
                    <a:tailEnd len="med" w="med" type="none"/>
                  </a:ln>
                </p:spPr>
              </p:cxnSp>
              <p:sp>
                <p:nvSpPr>
                  <p:cNvPr id="449" name="Google Shape;449;p17"/>
                  <p:cNvSpPr/>
                  <p:nvPr/>
                </p:nvSpPr>
                <p:spPr>
                  <a:xfrm rot="10800000">
                    <a:off x="8729588" y="3509788"/>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grpSp>
      <p:sp>
        <p:nvSpPr>
          <p:cNvPr id="450" name="Google Shape;450;p17"/>
          <p:cNvSpPr txBox="1"/>
          <p:nvPr>
            <p:ph type="title"/>
          </p:nvPr>
        </p:nvSpPr>
        <p:spPr>
          <a:xfrm>
            <a:off x="948050" y="1181225"/>
            <a:ext cx="3519600" cy="1657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51" name="Google Shape;451;p17"/>
          <p:cNvSpPr txBox="1"/>
          <p:nvPr>
            <p:ph idx="1" type="subTitle"/>
          </p:nvPr>
        </p:nvSpPr>
        <p:spPr>
          <a:xfrm>
            <a:off x="948050" y="3058975"/>
            <a:ext cx="3519600" cy="9033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52" name="Google Shape;452;p17"/>
          <p:cNvSpPr/>
          <p:nvPr>
            <p:ph idx="2" type="pic"/>
          </p:nvPr>
        </p:nvSpPr>
        <p:spPr>
          <a:xfrm>
            <a:off x="5063600" y="838075"/>
            <a:ext cx="3095700" cy="3467400"/>
          </a:xfrm>
          <a:prstGeom prst="snip2DiagRect">
            <a:avLst>
              <a:gd fmla="val 0" name="adj1"/>
              <a:gd fmla="val 21728" name="adj2"/>
            </a:avLst>
          </a:prstGeom>
          <a:noFill/>
          <a:ln cap="flat" cmpd="sng" w="19050">
            <a:solidFill>
              <a:schemeClr val="accent2"/>
            </a:solidFill>
            <a:prstDash val="solid"/>
            <a:round/>
            <a:headEnd len="sm" w="sm" type="none"/>
            <a:tailEnd len="sm" w="sm" type="none"/>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453" name="Shape 453"/>
        <p:cNvGrpSpPr/>
        <p:nvPr/>
      </p:nvGrpSpPr>
      <p:grpSpPr>
        <a:xfrm>
          <a:off x="0" y="0"/>
          <a:ext cx="0" cy="0"/>
          <a:chOff x="0" y="0"/>
          <a:chExt cx="0" cy="0"/>
        </a:xfrm>
      </p:grpSpPr>
      <p:grpSp>
        <p:nvGrpSpPr>
          <p:cNvPr id="454" name="Google Shape;454;p18"/>
          <p:cNvGrpSpPr/>
          <p:nvPr/>
        </p:nvGrpSpPr>
        <p:grpSpPr>
          <a:xfrm>
            <a:off x="0" y="3509788"/>
            <a:ext cx="9147475" cy="1636113"/>
            <a:chOff x="0" y="3509788"/>
            <a:chExt cx="9147475" cy="1636113"/>
          </a:xfrm>
        </p:grpSpPr>
        <p:grpSp>
          <p:nvGrpSpPr>
            <p:cNvPr id="455" name="Google Shape;455;p18"/>
            <p:cNvGrpSpPr/>
            <p:nvPr/>
          </p:nvGrpSpPr>
          <p:grpSpPr>
            <a:xfrm>
              <a:off x="545775" y="3509788"/>
              <a:ext cx="8601700" cy="1636113"/>
              <a:chOff x="545775" y="3509788"/>
              <a:chExt cx="8601700" cy="1636113"/>
            </a:xfrm>
          </p:grpSpPr>
          <p:grpSp>
            <p:nvGrpSpPr>
              <p:cNvPr id="456" name="Google Shape;456;p18"/>
              <p:cNvGrpSpPr/>
              <p:nvPr/>
            </p:nvGrpSpPr>
            <p:grpSpPr>
              <a:xfrm>
                <a:off x="8424000" y="3509788"/>
                <a:ext cx="723475" cy="1636113"/>
                <a:chOff x="8424000" y="3509788"/>
                <a:chExt cx="723475" cy="1636113"/>
              </a:xfrm>
            </p:grpSpPr>
            <p:grpSp>
              <p:nvGrpSpPr>
                <p:cNvPr id="457" name="Google Shape;457;p18"/>
                <p:cNvGrpSpPr/>
                <p:nvPr/>
              </p:nvGrpSpPr>
              <p:grpSpPr>
                <a:xfrm>
                  <a:off x="8527900" y="3667288"/>
                  <a:ext cx="619575" cy="743275"/>
                  <a:chOff x="8527900" y="3667288"/>
                  <a:chExt cx="619575" cy="743275"/>
                </a:xfrm>
              </p:grpSpPr>
              <p:cxnSp>
                <p:nvCxnSpPr>
                  <p:cNvPr id="458" name="Google Shape;458;p18"/>
                  <p:cNvCxnSpPr/>
                  <p:nvPr/>
                </p:nvCxnSpPr>
                <p:spPr>
                  <a:xfrm>
                    <a:off x="8527900" y="4052588"/>
                    <a:ext cx="311100" cy="291600"/>
                  </a:xfrm>
                  <a:prstGeom prst="straightConnector1">
                    <a:avLst/>
                  </a:prstGeom>
                  <a:noFill/>
                  <a:ln cap="flat" cmpd="sng" w="9525">
                    <a:solidFill>
                      <a:schemeClr val="lt2"/>
                    </a:solidFill>
                    <a:prstDash val="solid"/>
                    <a:round/>
                    <a:headEnd len="med" w="med" type="none"/>
                    <a:tailEnd len="med" w="med" type="none"/>
                  </a:ln>
                </p:spPr>
              </p:cxnSp>
              <p:cxnSp>
                <p:nvCxnSpPr>
                  <p:cNvPr id="459" name="Google Shape;459;p18"/>
                  <p:cNvCxnSpPr/>
                  <p:nvPr/>
                </p:nvCxnSpPr>
                <p:spPr>
                  <a:xfrm>
                    <a:off x="8528875" y="4052588"/>
                    <a:ext cx="618600" cy="0"/>
                  </a:xfrm>
                  <a:prstGeom prst="straightConnector1">
                    <a:avLst/>
                  </a:prstGeom>
                  <a:noFill/>
                  <a:ln cap="flat" cmpd="sng" w="9525">
                    <a:solidFill>
                      <a:schemeClr val="lt2"/>
                    </a:solidFill>
                    <a:prstDash val="solid"/>
                    <a:round/>
                    <a:headEnd len="med" w="med" type="none"/>
                    <a:tailEnd len="med" w="med" type="none"/>
                  </a:ln>
                </p:spPr>
              </p:cxnSp>
              <p:sp>
                <p:nvSpPr>
                  <p:cNvPr id="460" name="Google Shape;460;p18"/>
                  <p:cNvSpPr/>
                  <p:nvPr/>
                </p:nvSpPr>
                <p:spPr>
                  <a:xfrm>
                    <a:off x="8791550" y="4322363"/>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461" name="Google Shape;461;p18"/>
                  <p:cNvCxnSpPr/>
                  <p:nvPr/>
                </p:nvCxnSpPr>
                <p:spPr>
                  <a:xfrm rot="10800000">
                    <a:off x="8830425" y="3912850"/>
                    <a:ext cx="312600" cy="0"/>
                  </a:xfrm>
                  <a:prstGeom prst="straightConnector1">
                    <a:avLst/>
                  </a:prstGeom>
                  <a:noFill/>
                  <a:ln cap="flat" cmpd="sng" w="9525">
                    <a:solidFill>
                      <a:schemeClr val="lt2"/>
                    </a:solidFill>
                    <a:prstDash val="solid"/>
                    <a:round/>
                    <a:headEnd len="med" w="med" type="none"/>
                    <a:tailEnd len="med" w="med" type="none"/>
                  </a:ln>
                </p:spPr>
              </p:cxnSp>
              <p:cxnSp>
                <p:nvCxnSpPr>
                  <p:cNvPr id="462" name="Google Shape;462;p18"/>
                  <p:cNvCxnSpPr/>
                  <p:nvPr/>
                </p:nvCxnSpPr>
                <p:spPr>
                  <a:xfrm rot="10800000">
                    <a:off x="8615863" y="3698188"/>
                    <a:ext cx="214800" cy="214800"/>
                  </a:xfrm>
                  <a:prstGeom prst="straightConnector1">
                    <a:avLst/>
                  </a:prstGeom>
                  <a:noFill/>
                  <a:ln cap="flat" cmpd="sng" w="9525">
                    <a:solidFill>
                      <a:schemeClr val="lt2"/>
                    </a:solidFill>
                    <a:prstDash val="solid"/>
                    <a:round/>
                    <a:headEnd len="med" w="med" type="none"/>
                    <a:tailEnd len="med" w="med" type="none"/>
                  </a:ln>
                </p:spPr>
              </p:cxnSp>
              <p:sp>
                <p:nvSpPr>
                  <p:cNvPr id="463" name="Google Shape;463;p18"/>
                  <p:cNvSpPr/>
                  <p:nvPr/>
                </p:nvSpPr>
                <p:spPr>
                  <a:xfrm rot="10800000">
                    <a:off x="8540713" y="3667288"/>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464" name="Google Shape;464;p18"/>
                <p:cNvGrpSpPr/>
                <p:nvPr/>
              </p:nvGrpSpPr>
              <p:grpSpPr>
                <a:xfrm>
                  <a:off x="8424000" y="3509788"/>
                  <a:ext cx="719025" cy="1636113"/>
                  <a:chOff x="8424000" y="3509788"/>
                  <a:chExt cx="719025" cy="1636113"/>
                </a:xfrm>
              </p:grpSpPr>
              <p:cxnSp>
                <p:nvCxnSpPr>
                  <p:cNvPr id="465" name="Google Shape;465;p18"/>
                  <p:cNvCxnSpPr/>
                  <p:nvPr/>
                </p:nvCxnSpPr>
                <p:spPr>
                  <a:xfrm rot="10800000">
                    <a:off x="8886825" y="4765200"/>
                    <a:ext cx="0" cy="380700"/>
                  </a:xfrm>
                  <a:prstGeom prst="straightConnector1">
                    <a:avLst/>
                  </a:prstGeom>
                  <a:noFill/>
                  <a:ln cap="flat" cmpd="sng" w="9525">
                    <a:solidFill>
                      <a:schemeClr val="accent1"/>
                    </a:solidFill>
                    <a:prstDash val="solid"/>
                    <a:round/>
                    <a:headEnd len="med" w="med" type="none"/>
                    <a:tailEnd len="med" w="med" type="none"/>
                  </a:ln>
                </p:spPr>
              </p:cxnSp>
              <p:cxnSp>
                <p:nvCxnSpPr>
                  <p:cNvPr id="466" name="Google Shape;466;p18"/>
                  <p:cNvCxnSpPr/>
                  <p:nvPr/>
                </p:nvCxnSpPr>
                <p:spPr>
                  <a:xfrm>
                    <a:off x="8523525" y="4404275"/>
                    <a:ext cx="363300" cy="363300"/>
                  </a:xfrm>
                  <a:prstGeom prst="straightConnector1">
                    <a:avLst/>
                  </a:prstGeom>
                  <a:noFill/>
                  <a:ln cap="flat" cmpd="sng" w="9525">
                    <a:solidFill>
                      <a:schemeClr val="accent1"/>
                    </a:solidFill>
                    <a:prstDash val="solid"/>
                    <a:round/>
                    <a:headEnd len="med" w="med" type="none"/>
                    <a:tailEnd len="med" w="med" type="none"/>
                  </a:ln>
                </p:spPr>
              </p:cxnSp>
              <p:sp>
                <p:nvSpPr>
                  <p:cNvPr id="467" name="Google Shape;467;p18"/>
                  <p:cNvSpPr/>
                  <p:nvPr/>
                </p:nvSpPr>
                <p:spPr>
                  <a:xfrm>
                    <a:off x="8424000" y="43419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468" name="Google Shape;468;p18"/>
                  <p:cNvCxnSpPr/>
                  <p:nvPr/>
                </p:nvCxnSpPr>
                <p:spPr>
                  <a:xfrm rot="10800000">
                    <a:off x="9015225" y="3755350"/>
                    <a:ext cx="127800" cy="0"/>
                  </a:xfrm>
                  <a:prstGeom prst="straightConnector1">
                    <a:avLst/>
                  </a:prstGeom>
                  <a:noFill/>
                  <a:ln cap="flat" cmpd="sng" w="9525">
                    <a:solidFill>
                      <a:schemeClr val="accent1"/>
                    </a:solidFill>
                    <a:prstDash val="solid"/>
                    <a:round/>
                    <a:headEnd len="med" w="med" type="none"/>
                    <a:tailEnd len="med" w="med" type="none"/>
                  </a:ln>
                </p:spPr>
              </p:cxnSp>
              <p:cxnSp>
                <p:nvCxnSpPr>
                  <p:cNvPr id="469" name="Google Shape;469;p18"/>
                  <p:cNvCxnSpPr/>
                  <p:nvPr/>
                </p:nvCxnSpPr>
                <p:spPr>
                  <a:xfrm rot="10800000">
                    <a:off x="8804738" y="3540688"/>
                    <a:ext cx="214800" cy="214800"/>
                  </a:xfrm>
                  <a:prstGeom prst="straightConnector1">
                    <a:avLst/>
                  </a:prstGeom>
                  <a:noFill/>
                  <a:ln cap="flat" cmpd="sng" w="9525">
                    <a:solidFill>
                      <a:schemeClr val="accent1"/>
                    </a:solidFill>
                    <a:prstDash val="solid"/>
                    <a:round/>
                    <a:headEnd len="med" w="med" type="none"/>
                    <a:tailEnd len="med" w="med" type="none"/>
                  </a:ln>
                </p:spPr>
              </p:cxnSp>
              <p:sp>
                <p:nvSpPr>
                  <p:cNvPr id="470" name="Google Shape;470;p18"/>
                  <p:cNvSpPr/>
                  <p:nvPr/>
                </p:nvSpPr>
                <p:spPr>
                  <a:xfrm rot="10800000">
                    <a:off x="8729588" y="3509788"/>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nvGrpSpPr>
              <p:cNvPr id="471" name="Google Shape;471;p18"/>
              <p:cNvGrpSpPr/>
              <p:nvPr/>
            </p:nvGrpSpPr>
            <p:grpSpPr>
              <a:xfrm>
                <a:off x="545775" y="4697275"/>
                <a:ext cx="1388225" cy="448625"/>
                <a:chOff x="545775" y="4697275"/>
                <a:chExt cx="1388225" cy="448625"/>
              </a:xfrm>
            </p:grpSpPr>
            <p:cxnSp>
              <p:nvCxnSpPr>
                <p:cNvPr id="472" name="Google Shape;472;p18"/>
                <p:cNvCxnSpPr/>
                <p:nvPr/>
              </p:nvCxnSpPr>
              <p:spPr>
                <a:xfrm flipH="1" rot="10800000">
                  <a:off x="545775" y="4738175"/>
                  <a:ext cx="406800" cy="406800"/>
                </a:xfrm>
                <a:prstGeom prst="straightConnector1">
                  <a:avLst/>
                </a:prstGeom>
                <a:noFill/>
                <a:ln cap="flat" cmpd="sng" w="9525">
                  <a:solidFill>
                    <a:schemeClr val="lt2"/>
                  </a:solidFill>
                  <a:prstDash val="solid"/>
                  <a:round/>
                  <a:headEnd len="med" w="med" type="none"/>
                  <a:tailEnd len="med" w="med" type="none"/>
                </a:ln>
              </p:spPr>
            </p:cxnSp>
            <p:cxnSp>
              <p:nvCxnSpPr>
                <p:cNvPr id="473" name="Google Shape;473;p18"/>
                <p:cNvCxnSpPr/>
                <p:nvPr/>
              </p:nvCxnSpPr>
              <p:spPr>
                <a:xfrm rot="10800000">
                  <a:off x="952300" y="4741375"/>
                  <a:ext cx="593100" cy="0"/>
                </a:xfrm>
                <a:prstGeom prst="straightConnector1">
                  <a:avLst/>
                </a:prstGeom>
                <a:noFill/>
                <a:ln cap="flat" cmpd="sng" w="9525">
                  <a:solidFill>
                    <a:schemeClr val="lt2"/>
                  </a:solidFill>
                  <a:prstDash val="solid"/>
                  <a:round/>
                  <a:headEnd len="med" w="med" type="none"/>
                  <a:tailEnd len="med" w="med" type="none"/>
                </a:ln>
              </p:spPr>
            </p:cxnSp>
            <p:cxnSp>
              <p:nvCxnSpPr>
                <p:cNvPr id="474" name="Google Shape;474;p18"/>
                <p:cNvCxnSpPr/>
                <p:nvPr/>
              </p:nvCxnSpPr>
              <p:spPr>
                <a:xfrm flipH="1" rot="10800000">
                  <a:off x="745650" y="4837800"/>
                  <a:ext cx="308100" cy="308100"/>
                </a:xfrm>
                <a:prstGeom prst="straightConnector1">
                  <a:avLst/>
                </a:prstGeom>
                <a:noFill/>
                <a:ln cap="flat" cmpd="sng" w="9525">
                  <a:solidFill>
                    <a:schemeClr val="lt2"/>
                  </a:solidFill>
                  <a:prstDash val="solid"/>
                  <a:round/>
                  <a:headEnd len="med" w="med" type="none"/>
                  <a:tailEnd len="med" w="med" type="none"/>
                </a:ln>
              </p:spPr>
            </p:cxnSp>
            <p:cxnSp>
              <p:nvCxnSpPr>
                <p:cNvPr id="475" name="Google Shape;475;p18"/>
                <p:cNvCxnSpPr>
                  <a:stCxn id="476" idx="2"/>
                </p:cNvCxnSpPr>
                <p:nvPr/>
              </p:nvCxnSpPr>
              <p:spPr>
                <a:xfrm rot="10800000">
                  <a:off x="1053500" y="4840900"/>
                  <a:ext cx="724200" cy="0"/>
                </a:xfrm>
                <a:prstGeom prst="straightConnector1">
                  <a:avLst/>
                </a:prstGeom>
                <a:noFill/>
                <a:ln cap="flat" cmpd="sng" w="9525">
                  <a:solidFill>
                    <a:schemeClr val="lt2"/>
                  </a:solidFill>
                  <a:prstDash val="solid"/>
                  <a:round/>
                  <a:headEnd len="med" w="med" type="none"/>
                  <a:tailEnd len="med" w="med" type="none"/>
                </a:ln>
              </p:spPr>
            </p:cxnSp>
            <p:sp>
              <p:nvSpPr>
                <p:cNvPr id="477" name="Google Shape;477;p18"/>
                <p:cNvSpPr/>
                <p:nvPr/>
              </p:nvSpPr>
              <p:spPr>
                <a:xfrm flipH="1" rot="10800000">
                  <a:off x="1545400" y="469727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76" name="Google Shape;476;p18"/>
                <p:cNvSpPr/>
                <p:nvPr/>
              </p:nvSpPr>
              <p:spPr>
                <a:xfrm flipH="1" rot="10800000">
                  <a:off x="1777700" y="479680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nvGrpSpPr>
            <p:cNvPr id="478" name="Google Shape;478;p18"/>
            <p:cNvGrpSpPr/>
            <p:nvPr/>
          </p:nvGrpSpPr>
          <p:grpSpPr>
            <a:xfrm>
              <a:off x="0" y="4297500"/>
              <a:ext cx="720000" cy="842900"/>
              <a:chOff x="0" y="4297500"/>
              <a:chExt cx="720000" cy="842900"/>
            </a:xfrm>
          </p:grpSpPr>
          <p:cxnSp>
            <p:nvCxnSpPr>
              <p:cNvPr id="479" name="Google Shape;479;p18"/>
              <p:cNvCxnSpPr/>
              <p:nvPr/>
            </p:nvCxnSpPr>
            <p:spPr>
              <a:xfrm flipH="1" rot="10800000">
                <a:off x="0" y="4737500"/>
                <a:ext cx="402900" cy="402900"/>
              </a:xfrm>
              <a:prstGeom prst="straightConnector1">
                <a:avLst/>
              </a:prstGeom>
              <a:noFill/>
              <a:ln cap="flat" cmpd="sng" w="9525">
                <a:solidFill>
                  <a:schemeClr val="accent1"/>
                </a:solidFill>
                <a:prstDash val="solid"/>
                <a:round/>
                <a:headEnd len="med" w="med" type="none"/>
                <a:tailEnd len="med" w="med" type="none"/>
              </a:ln>
            </p:spPr>
          </p:cxnSp>
          <p:cxnSp>
            <p:nvCxnSpPr>
              <p:cNvPr id="480" name="Google Shape;480;p18"/>
              <p:cNvCxnSpPr/>
              <p:nvPr/>
            </p:nvCxnSpPr>
            <p:spPr>
              <a:xfrm flipH="1" rot="10800000">
                <a:off x="228025" y="4737500"/>
                <a:ext cx="402900" cy="402900"/>
              </a:xfrm>
              <a:prstGeom prst="straightConnector1">
                <a:avLst/>
              </a:prstGeom>
              <a:noFill/>
              <a:ln cap="flat" cmpd="sng" w="9525">
                <a:solidFill>
                  <a:schemeClr val="accent1"/>
                </a:solidFill>
                <a:prstDash val="solid"/>
                <a:round/>
                <a:headEnd len="med" w="med" type="none"/>
                <a:tailEnd len="med" w="med" type="none"/>
              </a:ln>
            </p:spPr>
          </p:cxnSp>
          <p:sp>
            <p:nvSpPr>
              <p:cNvPr id="481" name="Google Shape;481;p18"/>
              <p:cNvSpPr/>
              <p:nvPr/>
            </p:nvSpPr>
            <p:spPr>
              <a:xfrm flipH="1" rot="10800000">
                <a:off x="563700" y="46908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482" name="Google Shape;482;p18"/>
              <p:cNvCxnSpPr/>
              <p:nvPr/>
            </p:nvCxnSpPr>
            <p:spPr>
              <a:xfrm rot="10800000">
                <a:off x="397975" y="4360975"/>
                <a:ext cx="0" cy="380400"/>
              </a:xfrm>
              <a:prstGeom prst="straightConnector1">
                <a:avLst/>
              </a:prstGeom>
              <a:noFill/>
              <a:ln cap="flat" cmpd="sng" w="9525">
                <a:solidFill>
                  <a:schemeClr val="accent1"/>
                </a:solidFill>
                <a:prstDash val="solid"/>
                <a:round/>
                <a:headEnd len="med" w="med" type="none"/>
                <a:tailEnd len="med" w="med" type="none"/>
              </a:ln>
            </p:spPr>
          </p:cxnSp>
          <p:sp>
            <p:nvSpPr>
              <p:cNvPr id="483" name="Google Shape;483;p18"/>
              <p:cNvSpPr/>
              <p:nvPr/>
            </p:nvSpPr>
            <p:spPr>
              <a:xfrm flipH="1" rot="10800000">
                <a:off x="319825" y="429750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pic>
        <p:nvPicPr>
          <p:cNvPr id="484" name="Google Shape;484;p18"/>
          <p:cNvPicPr preferRelativeResize="0"/>
          <p:nvPr/>
        </p:nvPicPr>
        <p:blipFill rotWithShape="1">
          <a:blip r:embed="rId2">
            <a:alphaModFix/>
          </a:blip>
          <a:srcRect b="0" l="0" r="0" t="55253"/>
          <a:stretch/>
        </p:blipFill>
        <p:spPr>
          <a:xfrm>
            <a:off x="278338" y="2942550"/>
            <a:ext cx="222225" cy="1211851"/>
          </a:xfrm>
          <a:prstGeom prst="rect">
            <a:avLst/>
          </a:prstGeom>
          <a:noFill/>
          <a:ln>
            <a:noFill/>
          </a:ln>
        </p:spPr>
      </p:pic>
      <p:sp>
        <p:nvSpPr>
          <p:cNvPr id="485" name="Google Shape;485;p18"/>
          <p:cNvSpPr txBox="1"/>
          <p:nvPr>
            <p:ph type="title"/>
          </p:nvPr>
        </p:nvSpPr>
        <p:spPr>
          <a:xfrm>
            <a:off x="1093100" y="1264175"/>
            <a:ext cx="27024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86" name="Google Shape;486;p18"/>
          <p:cNvSpPr txBox="1"/>
          <p:nvPr>
            <p:ph idx="1" type="subTitle"/>
          </p:nvPr>
        </p:nvSpPr>
        <p:spPr>
          <a:xfrm>
            <a:off x="1093100" y="2327375"/>
            <a:ext cx="2702400" cy="12408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2">
    <p:spTree>
      <p:nvGrpSpPr>
        <p:cNvPr id="487" name="Shape 487"/>
        <p:cNvGrpSpPr/>
        <p:nvPr/>
      </p:nvGrpSpPr>
      <p:grpSpPr>
        <a:xfrm>
          <a:off x="0" y="0"/>
          <a:ext cx="0" cy="0"/>
          <a:chOff x="0" y="0"/>
          <a:chExt cx="0" cy="0"/>
        </a:xfrm>
      </p:grpSpPr>
      <p:sp>
        <p:nvSpPr>
          <p:cNvPr id="488" name="Google Shape;488;p19"/>
          <p:cNvSpPr txBox="1"/>
          <p:nvPr>
            <p:ph type="title"/>
          </p:nvPr>
        </p:nvSpPr>
        <p:spPr>
          <a:xfrm>
            <a:off x="1093100" y="1264175"/>
            <a:ext cx="30333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89" name="Google Shape;489;p19"/>
          <p:cNvSpPr txBox="1"/>
          <p:nvPr>
            <p:ph idx="1" type="subTitle"/>
          </p:nvPr>
        </p:nvSpPr>
        <p:spPr>
          <a:xfrm>
            <a:off x="1093100" y="2327375"/>
            <a:ext cx="3033300" cy="8052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490" name="Google Shape;490;p19"/>
          <p:cNvGrpSpPr/>
          <p:nvPr/>
        </p:nvGrpSpPr>
        <p:grpSpPr>
          <a:xfrm>
            <a:off x="-2775" y="3280300"/>
            <a:ext cx="9206063" cy="1864950"/>
            <a:chOff x="-2775" y="3280300"/>
            <a:chExt cx="9206063" cy="1864950"/>
          </a:xfrm>
        </p:grpSpPr>
        <p:grpSp>
          <p:nvGrpSpPr>
            <p:cNvPr id="491" name="Google Shape;491;p19"/>
            <p:cNvGrpSpPr/>
            <p:nvPr/>
          </p:nvGrpSpPr>
          <p:grpSpPr>
            <a:xfrm>
              <a:off x="-2775" y="4513575"/>
              <a:ext cx="4427125" cy="629925"/>
              <a:chOff x="-2775" y="4513575"/>
              <a:chExt cx="4427125" cy="629925"/>
            </a:xfrm>
          </p:grpSpPr>
          <p:cxnSp>
            <p:nvCxnSpPr>
              <p:cNvPr id="492" name="Google Shape;492;p19"/>
              <p:cNvCxnSpPr/>
              <p:nvPr/>
            </p:nvCxnSpPr>
            <p:spPr>
              <a:xfrm>
                <a:off x="210575" y="4573000"/>
                <a:ext cx="282900" cy="270900"/>
              </a:xfrm>
              <a:prstGeom prst="straightConnector1">
                <a:avLst/>
              </a:prstGeom>
              <a:noFill/>
              <a:ln cap="flat" cmpd="sng" w="9525">
                <a:solidFill>
                  <a:schemeClr val="lt2"/>
                </a:solidFill>
                <a:prstDash val="solid"/>
                <a:round/>
                <a:headEnd len="med" w="med" type="none"/>
                <a:tailEnd len="med" w="med" type="none"/>
              </a:ln>
            </p:spPr>
          </p:cxnSp>
          <p:cxnSp>
            <p:nvCxnSpPr>
              <p:cNvPr id="493" name="Google Shape;493;p19"/>
              <p:cNvCxnSpPr/>
              <p:nvPr/>
            </p:nvCxnSpPr>
            <p:spPr>
              <a:xfrm flipH="1">
                <a:off x="-2775" y="4843775"/>
                <a:ext cx="496200" cy="300"/>
              </a:xfrm>
              <a:prstGeom prst="straightConnector1">
                <a:avLst/>
              </a:prstGeom>
              <a:noFill/>
              <a:ln cap="flat" cmpd="sng" w="9525">
                <a:solidFill>
                  <a:schemeClr val="lt2"/>
                </a:solidFill>
                <a:prstDash val="solid"/>
                <a:round/>
                <a:headEnd len="med" w="med" type="none"/>
                <a:tailEnd len="med" w="med" type="none"/>
              </a:ln>
            </p:spPr>
          </p:cxnSp>
          <p:sp>
            <p:nvSpPr>
              <p:cNvPr id="494" name="Google Shape;494;p19"/>
              <p:cNvSpPr/>
              <p:nvPr/>
            </p:nvSpPr>
            <p:spPr>
              <a:xfrm>
                <a:off x="120275" y="451357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495" name="Google Shape;495;p19"/>
              <p:cNvCxnSpPr/>
              <p:nvPr/>
            </p:nvCxnSpPr>
            <p:spPr>
              <a:xfrm>
                <a:off x="562775" y="4879500"/>
                <a:ext cx="264000" cy="264000"/>
              </a:xfrm>
              <a:prstGeom prst="straightConnector1">
                <a:avLst/>
              </a:prstGeom>
              <a:noFill/>
              <a:ln cap="flat" cmpd="sng" w="9525">
                <a:solidFill>
                  <a:schemeClr val="lt2"/>
                </a:solidFill>
                <a:prstDash val="solid"/>
                <a:round/>
                <a:headEnd len="med" w="med" type="none"/>
                <a:tailEnd len="med" w="med" type="none"/>
              </a:ln>
            </p:spPr>
          </p:cxnSp>
          <p:cxnSp>
            <p:nvCxnSpPr>
              <p:cNvPr id="496" name="Google Shape;496;p19"/>
              <p:cNvCxnSpPr/>
              <p:nvPr/>
            </p:nvCxnSpPr>
            <p:spPr>
              <a:xfrm>
                <a:off x="562763" y="4879500"/>
                <a:ext cx="3628500" cy="0"/>
              </a:xfrm>
              <a:prstGeom prst="straightConnector1">
                <a:avLst/>
              </a:prstGeom>
              <a:noFill/>
              <a:ln cap="flat" cmpd="sng" w="9525">
                <a:solidFill>
                  <a:schemeClr val="lt2"/>
                </a:solidFill>
                <a:prstDash val="solid"/>
                <a:round/>
                <a:headEnd len="med" w="med" type="none"/>
                <a:tailEnd len="med" w="med" type="none"/>
              </a:ln>
            </p:spPr>
          </p:cxnSp>
          <p:cxnSp>
            <p:nvCxnSpPr>
              <p:cNvPr id="497" name="Google Shape;497;p19"/>
              <p:cNvCxnSpPr/>
              <p:nvPr/>
            </p:nvCxnSpPr>
            <p:spPr>
              <a:xfrm flipH="1" rot="10800000">
                <a:off x="4191275" y="4683900"/>
                <a:ext cx="191700" cy="195600"/>
              </a:xfrm>
              <a:prstGeom prst="straightConnector1">
                <a:avLst/>
              </a:prstGeom>
              <a:noFill/>
              <a:ln cap="flat" cmpd="sng" w="9525">
                <a:solidFill>
                  <a:schemeClr val="lt2"/>
                </a:solidFill>
                <a:prstDash val="solid"/>
                <a:round/>
                <a:headEnd len="med" w="med" type="none"/>
                <a:tailEnd len="med" w="med" type="none"/>
              </a:ln>
            </p:spPr>
          </p:cxnSp>
          <p:sp>
            <p:nvSpPr>
              <p:cNvPr id="498" name="Google Shape;498;p19"/>
              <p:cNvSpPr/>
              <p:nvPr/>
            </p:nvSpPr>
            <p:spPr>
              <a:xfrm>
                <a:off x="4268050" y="467937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499" name="Google Shape;499;p19"/>
            <p:cNvGrpSpPr/>
            <p:nvPr/>
          </p:nvGrpSpPr>
          <p:grpSpPr>
            <a:xfrm>
              <a:off x="6380200" y="3280300"/>
              <a:ext cx="2823088" cy="1864950"/>
              <a:chOff x="6380200" y="3280300"/>
              <a:chExt cx="2823088" cy="1864950"/>
            </a:xfrm>
          </p:grpSpPr>
          <p:cxnSp>
            <p:nvCxnSpPr>
              <p:cNvPr id="500" name="Google Shape;500;p19"/>
              <p:cNvCxnSpPr/>
              <p:nvPr/>
            </p:nvCxnSpPr>
            <p:spPr>
              <a:xfrm rot="10800000">
                <a:off x="8859550" y="3563350"/>
                <a:ext cx="0" cy="1581900"/>
              </a:xfrm>
              <a:prstGeom prst="straightConnector1">
                <a:avLst/>
              </a:prstGeom>
              <a:noFill/>
              <a:ln cap="flat" cmpd="sng" w="9525">
                <a:solidFill>
                  <a:schemeClr val="lt2"/>
                </a:solidFill>
                <a:prstDash val="solid"/>
                <a:round/>
                <a:headEnd len="med" w="med" type="none"/>
                <a:tailEnd len="med" w="med" type="none"/>
              </a:ln>
            </p:spPr>
          </p:cxnSp>
          <p:cxnSp>
            <p:nvCxnSpPr>
              <p:cNvPr id="501" name="Google Shape;501;p19"/>
              <p:cNvCxnSpPr/>
              <p:nvPr/>
            </p:nvCxnSpPr>
            <p:spPr>
              <a:xfrm>
                <a:off x="8597650" y="3304600"/>
                <a:ext cx="261900" cy="261900"/>
              </a:xfrm>
              <a:prstGeom prst="straightConnector1">
                <a:avLst/>
              </a:prstGeom>
              <a:noFill/>
              <a:ln cap="flat" cmpd="sng" w="9525">
                <a:solidFill>
                  <a:schemeClr val="lt2"/>
                </a:solidFill>
                <a:prstDash val="solid"/>
                <a:round/>
                <a:headEnd len="med" w="med" type="none"/>
                <a:tailEnd len="med" w="med" type="none"/>
              </a:ln>
            </p:spPr>
          </p:cxnSp>
          <p:cxnSp>
            <p:nvCxnSpPr>
              <p:cNvPr id="502" name="Google Shape;502;p19"/>
              <p:cNvCxnSpPr/>
              <p:nvPr/>
            </p:nvCxnSpPr>
            <p:spPr>
              <a:xfrm>
                <a:off x="6629588" y="4761675"/>
                <a:ext cx="2573700" cy="0"/>
              </a:xfrm>
              <a:prstGeom prst="straightConnector1">
                <a:avLst/>
              </a:prstGeom>
              <a:noFill/>
              <a:ln cap="flat" cmpd="sng" w="9525">
                <a:solidFill>
                  <a:schemeClr val="accent1"/>
                </a:solidFill>
                <a:prstDash val="solid"/>
                <a:round/>
                <a:headEnd len="med" w="med" type="none"/>
                <a:tailEnd len="med" w="med" type="none"/>
              </a:ln>
            </p:spPr>
          </p:cxnSp>
          <p:cxnSp>
            <p:nvCxnSpPr>
              <p:cNvPr id="503" name="Google Shape;503;p19"/>
              <p:cNvCxnSpPr/>
              <p:nvPr/>
            </p:nvCxnSpPr>
            <p:spPr>
              <a:xfrm flipH="1" rot="10800000">
                <a:off x="6449300" y="4761675"/>
                <a:ext cx="180300" cy="180300"/>
              </a:xfrm>
              <a:prstGeom prst="straightConnector1">
                <a:avLst/>
              </a:prstGeom>
              <a:noFill/>
              <a:ln cap="flat" cmpd="sng" w="9525">
                <a:solidFill>
                  <a:schemeClr val="accent1"/>
                </a:solidFill>
                <a:prstDash val="solid"/>
                <a:round/>
                <a:headEnd len="med" w="med" type="none"/>
                <a:tailEnd len="med" w="med" type="none"/>
              </a:ln>
            </p:spPr>
          </p:cxnSp>
          <p:sp>
            <p:nvSpPr>
              <p:cNvPr id="504" name="Google Shape;504;p19"/>
              <p:cNvSpPr/>
              <p:nvPr/>
            </p:nvSpPr>
            <p:spPr>
              <a:xfrm>
                <a:off x="6380200" y="490910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05" name="Google Shape;505;p19"/>
              <p:cNvSpPr/>
              <p:nvPr/>
            </p:nvSpPr>
            <p:spPr>
              <a:xfrm>
                <a:off x="8564350" y="328030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
    <p:spTree>
      <p:nvGrpSpPr>
        <p:cNvPr id="506" name="Shape 506"/>
        <p:cNvGrpSpPr/>
        <p:nvPr/>
      </p:nvGrpSpPr>
      <p:grpSpPr>
        <a:xfrm>
          <a:off x="0" y="0"/>
          <a:ext cx="0" cy="0"/>
          <a:chOff x="0" y="0"/>
          <a:chExt cx="0" cy="0"/>
        </a:xfrm>
      </p:grpSpPr>
      <p:grpSp>
        <p:nvGrpSpPr>
          <p:cNvPr id="507" name="Google Shape;507;p20"/>
          <p:cNvGrpSpPr/>
          <p:nvPr/>
        </p:nvGrpSpPr>
        <p:grpSpPr>
          <a:xfrm>
            <a:off x="-2925" y="-5500"/>
            <a:ext cx="9150400" cy="5151400"/>
            <a:chOff x="-2925" y="-5500"/>
            <a:chExt cx="9150400" cy="5151400"/>
          </a:xfrm>
        </p:grpSpPr>
        <p:grpSp>
          <p:nvGrpSpPr>
            <p:cNvPr id="508" name="Google Shape;508;p20"/>
            <p:cNvGrpSpPr/>
            <p:nvPr/>
          </p:nvGrpSpPr>
          <p:grpSpPr>
            <a:xfrm>
              <a:off x="-2925" y="-5500"/>
              <a:ext cx="1936925" cy="981950"/>
              <a:chOff x="-2925" y="-5500"/>
              <a:chExt cx="1936925" cy="981950"/>
            </a:xfrm>
          </p:grpSpPr>
          <p:grpSp>
            <p:nvGrpSpPr>
              <p:cNvPr id="509" name="Google Shape;509;p20"/>
              <p:cNvGrpSpPr/>
              <p:nvPr/>
            </p:nvGrpSpPr>
            <p:grpSpPr>
              <a:xfrm>
                <a:off x="545775" y="-5500"/>
                <a:ext cx="1388225" cy="448625"/>
                <a:chOff x="545775" y="-5500"/>
                <a:chExt cx="1388225" cy="448625"/>
              </a:xfrm>
            </p:grpSpPr>
            <p:cxnSp>
              <p:nvCxnSpPr>
                <p:cNvPr id="510" name="Google Shape;510;p20"/>
                <p:cNvCxnSpPr/>
                <p:nvPr/>
              </p:nvCxnSpPr>
              <p:spPr>
                <a:xfrm>
                  <a:off x="545775" y="-4575"/>
                  <a:ext cx="406800" cy="406800"/>
                </a:xfrm>
                <a:prstGeom prst="straightConnector1">
                  <a:avLst/>
                </a:prstGeom>
                <a:noFill/>
                <a:ln cap="flat" cmpd="sng" w="9525">
                  <a:solidFill>
                    <a:schemeClr val="lt2"/>
                  </a:solidFill>
                  <a:prstDash val="solid"/>
                  <a:round/>
                  <a:headEnd len="med" w="med" type="none"/>
                  <a:tailEnd len="med" w="med" type="none"/>
                </a:ln>
              </p:spPr>
            </p:cxnSp>
            <p:cxnSp>
              <p:nvCxnSpPr>
                <p:cNvPr id="511" name="Google Shape;511;p20"/>
                <p:cNvCxnSpPr/>
                <p:nvPr/>
              </p:nvCxnSpPr>
              <p:spPr>
                <a:xfrm rot="10800000">
                  <a:off x="952300" y="399025"/>
                  <a:ext cx="593100" cy="0"/>
                </a:xfrm>
                <a:prstGeom prst="straightConnector1">
                  <a:avLst/>
                </a:prstGeom>
                <a:noFill/>
                <a:ln cap="flat" cmpd="sng" w="9525">
                  <a:solidFill>
                    <a:schemeClr val="lt2"/>
                  </a:solidFill>
                  <a:prstDash val="solid"/>
                  <a:round/>
                  <a:headEnd len="med" w="med" type="none"/>
                  <a:tailEnd len="med" w="med" type="none"/>
                </a:ln>
              </p:spPr>
            </p:cxnSp>
            <p:cxnSp>
              <p:nvCxnSpPr>
                <p:cNvPr id="512" name="Google Shape;512;p20"/>
                <p:cNvCxnSpPr/>
                <p:nvPr/>
              </p:nvCxnSpPr>
              <p:spPr>
                <a:xfrm>
                  <a:off x="745650" y="-5500"/>
                  <a:ext cx="308100" cy="308100"/>
                </a:xfrm>
                <a:prstGeom prst="straightConnector1">
                  <a:avLst/>
                </a:prstGeom>
                <a:noFill/>
                <a:ln cap="flat" cmpd="sng" w="9525">
                  <a:solidFill>
                    <a:schemeClr val="lt2"/>
                  </a:solidFill>
                  <a:prstDash val="solid"/>
                  <a:round/>
                  <a:headEnd len="med" w="med" type="none"/>
                  <a:tailEnd len="med" w="med" type="none"/>
                </a:ln>
              </p:spPr>
            </p:cxnSp>
            <p:cxnSp>
              <p:nvCxnSpPr>
                <p:cNvPr id="513" name="Google Shape;513;p20"/>
                <p:cNvCxnSpPr>
                  <a:stCxn id="514" idx="2"/>
                </p:cNvCxnSpPr>
                <p:nvPr/>
              </p:nvCxnSpPr>
              <p:spPr>
                <a:xfrm rot="10800000">
                  <a:off x="1053500" y="299500"/>
                  <a:ext cx="724200" cy="0"/>
                </a:xfrm>
                <a:prstGeom prst="straightConnector1">
                  <a:avLst/>
                </a:prstGeom>
                <a:noFill/>
                <a:ln cap="flat" cmpd="sng" w="9525">
                  <a:solidFill>
                    <a:schemeClr val="lt2"/>
                  </a:solidFill>
                  <a:prstDash val="solid"/>
                  <a:round/>
                  <a:headEnd len="med" w="med" type="none"/>
                  <a:tailEnd len="med" w="med" type="none"/>
                </a:ln>
              </p:spPr>
            </p:cxnSp>
            <p:sp>
              <p:nvSpPr>
                <p:cNvPr id="515" name="Google Shape;515;p20"/>
                <p:cNvSpPr/>
                <p:nvPr/>
              </p:nvSpPr>
              <p:spPr>
                <a:xfrm>
                  <a:off x="1545400" y="35492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14" name="Google Shape;514;p20"/>
                <p:cNvSpPr/>
                <p:nvPr/>
              </p:nvSpPr>
              <p:spPr>
                <a:xfrm>
                  <a:off x="1777700" y="25540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516" name="Google Shape;516;p20"/>
              <p:cNvGrpSpPr/>
              <p:nvPr/>
            </p:nvGrpSpPr>
            <p:grpSpPr>
              <a:xfrm>
                <a:off x="-2925" y="304750"/>
                <a:ext cx="657275" cy="671700"/>
                <a:chOff x="-2925" y="304750"/>
                <a:chExt cx="657275" cy="671700"/>
              </a:xfrm>
            </p:grpSpPr>
            <p:cxnSp>
              <p:nvCxnSpPr>
                <p:cNvPr id="517" name="Google Shape;517;p20"/>
                <p:cNvCxnSpPr/>
                <p:nvPr/>
              </p:nvCxnSpPr>
              <p:spPr>
                <a:xfrm>
                  <a:off x="-2925" y="304750"/>
                  <a:ext cx="580200" cy="580200"/>
                </a:xfrm>
                <a:prstGeom prst="straightConnector1">
                  <a:avLst/>
                </a:prstGeom>
                <a:noFill/>
                <a:ln cap="flat" cmpd="sng" w="9525">
                  <a:solidFill>
                    <a:schemeClr val="lt2"/>
                  </a:solidFill>
                  <a:prstDash val="solid"/>
                  <a:round/>
                  <a:headEnd len="med" w="med" type="none"/>
                  <a:tailEnd len="med" w="med" type="none"/>
                </a:ln>
              </p:spPr>
            </p:cxnSp>
            <p:cxnSp>
              <p:nvCxnSpPr>
                <p:cNvPr id="518" name="Google Shape;518;p20"/>
                <p:cNvCxnSpPr/>
                <p:nvPr/>
              </p:nvCxnSpPr>
              <p:spPr>
                <a:xfrm>
                  <a:off x="3600" y="570375"/>
                  <a:ext cx="318000" cy="318000"/>
                </a:xfrm>
                <a:prstGeom prst="straightConnector1">
                  <a:avLst/>
                </a:prstGeom>
                <a:noFill/>
                <a:ln cap="flat" cmpd="sng" w="9525">
                  <a:solidFill>
                    <a:schemeClr val="lt2"/>
                  </a:solidFill>
                  <a:prstDash val="solid"/>
                  <a:round/>
                  <a:headEnd len="med" w="med" type="none"/>
                  <a:tailEnd len="med" w="med" type="none"/>
                </a:ln>
              </p:spPr>
            </p:cxnSp>
            <p:sp>
              <p:nvSpPr>
                <p:cNvPr id="519" name="Google Shape;519;p20"/>
                <p:cNvSpPr/>
                <p:nvPr/>
              </p:nvSpPr>
              <p:spPr>
                <a:xfrm>
                  <a:off x="498050" y="88825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20" name="Google Shape;520;p20"/>
                <p:cNvSpPr/>
                <p:nvPr/>
              </p:nvSpPr>
              <p:spPr>
                <a:xfrm>
                  <a:off x="250550" y="88825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521" name="Google Shape;521;p20"/>
              <p:cNvGrpSpPr/>
              <p:nvPr/>
            </p:nvGrpSpPr>
            <p:grpSpPr>
              <a:xfrm>
                <a:off x="0" y="0"/>
                <a:ext cx="720000" cy="449550"/>
                <a:chOff x="0" y="0"/>
                <a:chExt cx="720000" cy="449550"/>
              </a:xfrm>
            </p:grpSpPr>
            <p:cxnSp>
              <p:nvCxnSpPr>
                <p:cNvPr id="522" name="Google Shape;522;p20"/>
                <p:cNvCxnSpPr/>
                <p:nvPr/>
              </p:nvCxnSpPr>
              <p:spPr>
                <a:xfrm>
                  <a:off x="0" y="0"/>
                  <a:ext cx="402900" cy="402900"/>
                </a:xfrm>
                <a:prstGeom prst="straightConnector1">
                  <a:avLst/>
                </a:prstGeom>
                <a:noFill/>
                <a:ln cap="flat" cmpd="sng" w="9525">
                  <a:solidFill>
                    <a:schemeClr val="accent1"/>
                  </a:solidFill>
                  <a:prstDash val="solid"/>
                  <a:round/>
                  <a:headEnd len="med" w="med" type="none"/>
                  <a:tailEnd len="med" w="med" type="none"/>
                </a:ln>
              </p:spPr>
            </p:cxnSp>
            <p:sp>
              <p:nvSpPr>
                <p:cNvPr id="523" name="Google Shape;523;p20"/>
                <p:cNvSpPr/>
                <p:nvPr/>
              </p:nvSpPr>
              <p:spPr>
                <a:xfrm>
                  <a:off x="335675" y="3613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524" name="Google Shape;524;p20"/>
                <p:cNvCxnSpPr/>
                <p:nvPr/>
              </p:nvCxnSpPr>
              <p:spPr>
                <a:xfrm>
                  <a:off x="228025" y="0"/>
                  <a:ext cx="402900" cy="402900"/>
                </a:xfrm>
                <a:prstGeom prst="straightConnector1">
                  <a:avLst/>
                </a:prstGeom>
                <a:noFill/>
                <a:ln cap="flat" cmpd="sng" w="9525">
                  <a:solidFill>
                    <a:schemeClr val="accent1"/>
                  </a:solidFill>
                  <a:prstDash val="solid"/>
                  <a:round/>
                  <a:headEnd len="med" w="med" type="none"/>
                  <a:tailEnd len="med" w="med" type="none"/>
                </a:ln>
              </p:spPr>
            </p:cxnSp>
            <p:sp>
              <p:nvSpPr>
                <p:cNvPr id="525" name="Google Shape;525;p20"/>
                <p:cNvSpPr/>
                <p:nvPr/>
              </p:nvSpPr>
              <p:spPr>
                <a:xfrm>
                  <a:off x="563700" y="3613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nvGrpSpPr>
            <p:cNvPr id="526" name="Google Shape;526;p20"/>
            <p:cNvGrpSpPr/>
            <p:nvPr/>
          </p:nvGrpSpPr>
          <p:grpSpPr>
            <a:xfrm>
              <a:off x="8424000" y="3509788"/>
              <a:ext cx="723475" cy="1636113"/>
              <a:chOff x="8424000" y="3509788"/>
              <a:chExt cx="723475" cy="1636113"/>
            </a:xfrm>
          </p:grpSpPr>
          <p:grpSp>
            <p:nvGrpSpPr>
              <p:cNvPr id="527" name="Google Shape;527;p20"/>
              <p:cNvGrpSpPr/>
              <p:nvPr/>
            </p:nvGrpSpPr>
            <p:grpSpPr>
              <a:xfrm>
                <a:off x="8527900" y="3667288"/>
                <a:ext cx="619575" cy="743275"/>
                <a:chOff x="8527900" y="3667288"/>
                <a:chExt cx="619575" cy="743275"/>
              </a:xfrm>
            </p:grpSpPr>
            <p:cxnSp>
              <p:nvCxnSpPr>
                <p:cNvPr id="528" name="Google Shape;528;p20"/>
                <p:cNvCxnSpPr/>
                <p:nvPr/>
              </p:nvCxnSpPr>
              <p:spPr>
                <a:xfrm>
                  <a:off x="8527900" y="4052588"/>
                  <a:ext cx="311100" cy="291600"/>
                </a:xfrm>
                <a:prstGeom prst="straightConnector1">
                  <a:avLst/>
                </a:prstGeom>
                <a:noFill/>
                <a:ln cap="flat" cmpd="sng" w="9525">
                  <a:solidFill>
                    <a:schemeClr val="lt2"/>
                  </a:solidFill>
                  <a:prstDash val="solid"/>
                  <a:round/>
                  <a:headEnd len="med" w="med" type="none"/>
                  <a:tailEnd len="med" w="med" type="none"/>
                </a:ln>
              </p:spPr>
            </p:cxnSp>
            <p:cxnSp>
              <p:nvCxnSpPr>
                <p:cNvPr id="529" name="Google Shape;529;p20"/>
                <p:cNvCxnSpPr/>
                <p:nvPr/>
              </p:nvCxnSpPr>
              <p:spPr>
                <a:xfrm>
                  <a:off x="8528875" y="4052588"/>
                  <a:ext cx="618600" cy="0"/>
                </a:xfrm>
                <a:prstGeom prst="straightConnector1">
                  <a:avLst/>
                </a:prstGeom>
                <a:noFill/>
                <a:ln cap="flat" cmpd="sng" w="9525">
                  <a:solidFill>
                    <a:schemeClr val="lt2"/>
                  </a:solidFill>
                  <a:prstDash val="solid"/>
                  <a:round/>
                  <a:headEnd len="med" w="med" type="none"/>
                  <a:tailEnd len="med" w="med" type="none"/>
                </a:ln>
              </p:spPr>
            </p:cxnSp>
            <p:sp>
              <p:nvSpPr>
                <p:cNvPr id="530" name="Google Shape;530;p20"/>
                <p:cNvSpPr/>
                <p:nvPr/>
              </p:nvSpPr>
              <p:spPr>
                <a:xfrm>
                  <a:off x="8791550" y="4322363"/>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531" name="Google Shape;531;p20"/>
                <p:cNvCxnSpPr/>
                <p:nvPr/>
              </p:nvCxnSpPr>
              <p:spPr>
                <a:xfrm rot="10800000">
                  <a:off x="8830425" y="3912850"/>
                  <a:ext cx="312600" cy="0"/>
                </a:xfrm>
                <a:prstGeom prst="straightConnector1">
                  <a:avLst/>
                </a:prstGeom>
                <a:noFill/>
                <a:ln cap="flat" cmpd="sng" w="9525">
                  <a:solidFill>
                    <a:schemeClr val="lt2"/>
                  </a:solidFill>
                  <a:prstDash val="solid"/>
                  <a:round/>
                  <a:headEnd len="med" w="med" type="none"/>
                  <a:tailEnd len="med" w="med" type="none"/>
                </a:ln>
              </p:spPr>
            </p:cxnSp>
            <p:cxnSp>
              <p:nvCxnSpPr>
                <p:cNvPr id="532" name="Google Shape;532;p20"/>
                <p:cNvCxnSpPr/>
                <p:nvPr/>
              </p:nvCxnSpPr>
              <p:spPr>
                <a:xfrm rot="10800000">
                  <a:off x="8615863" y="3698188"/>
                  <a:ext cx="214800" cy="214800"/>
                </a:xfrm>
                <a:prstGeom prst="straightConnector1">
                  <a:avLst/>
                </a:prstGeom>
                <a:noFill/>
                <a:ln cap="flat" cmpd="sng" w="9525">
                  <a:solidFill>
                    <a:schemeClr val="lt2"/>
                  </a:solidFill>
                  <a:prstDash val="solid"/>
                  <a:round/>
                  <a:headEnd len="med" w="med" type="none"/>
                  <a:tailEnd len="med" w="med" type="none"/>
                </a:ln>
              </p:spPr>
            </p:cxnSp>
            <p:sp>
              <p:nvSpPr>
                <p:cNvPr id="533" name="Google Shape;533;p20"/>
                <p:cNvSpPr/>
                <p:nvPr/>
              </p:nvSpPr>
              <p:spPr>
                <a:xfrm rot="10800000">
                  <a:off x="8540713" y="3667288"/>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534" name="Google Shape;534;p20"/>
              <p:cNvGrpSpPr/>
              <p:nvPr/>
            </p:nvGrpSpPr>
            <p:grpSpPr>
              <a:xfrm>
                <a:off x="8424000" y="3509788"/>
                <a:ext cx="719025" cy="1636113"/>
                <a:chOff x="8424000" y="3509788"/>
                <a:chExt cx="719025" cy="1636113"/>
              </a:xfrm>
            </p:grpSpPr>
            <p:grpSp>
              <p:nvGrpSpPr>
                <p:cNvPr id="535" name="Google Shape;535;p20"/>
                <p:cNvGrpSpPr/>
                <p:nvPr/>
              </p:nvGrpSpPr>
              <p:grpSpPr>
                <a:xfrm>
                  <a:off x="8424000" y="4341950"/>
                  <a:ext cx="462825" cy="803950"/>
                  <a:chOff x="8424000" y="4341950"/>
                  <a:chExt cx="462825" cy="803950"/>
                </a:xfrm>
              </p:grpSpPr>
              <p:cxnSp>
                <p:nvCxnSpPr>
                  <p:cNvPr id="536" name="Google Shape;536;p20"/>
                  <p:cNvCxnSpPr/>
                  <p:nvPr/>
                </p:nvCxnSpPr>
                <p:spPr>
                  <a:xfrm rot="10800000">
                    <a:off x="8886825" y="4765200"/>
                    <a:ext cx="0" cy="380700"/>
                  </a:xfrm>
                  <a:prstGeom prst="straightConnector1">
                    <a:avLst/>
                  </a:prstGeom>
                  <a:noFill/>
                  <a:ln cap="flat" cmpd="sng" w="9525">
                    <a:solidFill>
                      <a:schemeClr val="accent1"/>
                    </a:solidFill>
                    <a:prstDash val="solid"/>
                    <a:round/>
                    <a:headEnd len="med" w="med" type="none"/>
                    <a:tailEnd len="med" w="med" type="none"/>
                  </a:ln>
                </p:spPr>
              </p:cxnSp>
              <p:cxnSp>
                <p:nvCxnSpPr>
                  <p:cNvPr id="537" name="Google Shape;537;p20"/>
                  <p:cNvCxnSpPr/>
                  <p:nvPr/>
                </p:nvCxnSpPr>
                <p:spPr>
                  <a:xfrm>
                    <a:off x="8523525" y="4404275"/>
                    <a:ext cx="363300" cy="363300"/>
                  </a:xfrm>
                  <a:prstGeom prst="straightConnector1">
                    <a:avLst/>
                  </a:prstGeom>
                  <a:noFill/>
                  <a:ln cap="flat" cmpd="sng" w="9525">
                    <a:solidFill>
                      <a:schemeClr val="accent1"/>
                    </a:solidFill>
                    <a:prstDash val="solid"/>
                    <a:round/>
                    <a:headEnd len="med" w="med" type="none"/>
                    <a:tailEnd len="med" w="med" type="none"/>
                  </a:ln>
                </p:spPr>
              </p:cxnSp>
              <p:sp>
                <p:nvSpPr>
                  <p:cNvPr id="538" name="Google Shape;538;p20"/>
                  <p:cNvSpPr/>
                  <p:nvPr/>
                </p:nvSpPr>
                <p:spPr>
                  <a:xfrm>
                    <a:off x="8424000" y="43419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539" name="Google Shape;539;p20"/>
                <p:cNvGrpSpPr/>
                <p:nvPr/>
              </p:nvGrpSpPr>
              <p:grpSpPr>
                <a:xfrm>
                  <a:off x="8729588" y="3509788"/>
                  <a:ext cx="413438" cy="245700"/>
                  <a:chOff x="8729588" y="3509788"/>
                  <a:chExt cx="413438" cy="245700"/>
                </a:xfrm>
              </p:grpSpPr>
              <p:cxnSp>
                <p:nvCxnSpPr>
                  <p:cNvPr id="540" name="Google Shape;540;p20"/>
                  <p:cNvCxnSpPr/>
                  <p:nvPr/>
                </p:nvCxnSpPr>
                <p:spPr>
                  <a:xfrm rot="10800000">
                    <a:off x="9015225" y="3755350"/>
                    <a:ext cx="127800" cy="0"/>
                  </a:xfrm>
                  <a:prstGeom prst="straightConnector1">
                    <a:avLst/>
                  </a:prstGeom>
                  <a:noFill/>
                  <a:ln cap="flat" cmpd="sng" w="9525">
                    <a:solidFill>
                      <a:schemeClr val="accent1"/>
                    </a:solidFill>
                    <a:prstDash val="solid"/>
                    <a:round/>
                    <a:headEnd len="med" w="med" type="none"/>
                    <a:tailEnd len="med" w="med" type="none"/>
                  </a:ln>
                </p:spPr>
              </p:cxnSp>
              <p:cxnSp>
                <p:nvCxnSpPr>
                  <p:cNvPr id="541" name="Google Shape;541;p20"/>
                  <p:cNvCxnSpPr/>
                  <p:nvPr/>
                </p:nvCxnSpPr>
                <p:spPr>
                  <a:xfrm rot="10800000">
                    <a:off x="8804738" y="3540688"/>
                    <a:ext cx="214800" cy="214800"/>
                  </a:xfrm>
                  <a:prstGeom prst="straightConnector1">
                    <a:avLst/>
                  </a:prstGeom>
                  <a:noFill/>
                  <a:ln cap="flat" cmpd="sng" w="9525">
                    <a:solidFill>
                      <a:schemeClr val="accent1"/>
                    </a:solidFill>
                    <a:prstDash val="solid"/>
                    <a:round/>
                    <a:headEnd len="med" w="med" type="none"/>
                    <a:tailEnd len="med" w="med" type="none"/>
                  </a:ln>
                </p:spPr>
              </p:cxnSp>
              <p:sp>
                <p:nvSpPr>
                  <p:cNvPr id="542" name="Google Shape;542;p20"/>
                  <p:cNvSpPr/>
                  <p:nvPr/>
                </p:nvSpPr>
                <p:spPr>
                  <a:xfrm rot="10800000">
                    <a:off x="8729588" y="3509788"/>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grpSp>
      <p:sp>
        <p:nvSpPr>
          <p:cNvPr id="543" name="Google Shape;543;p20"/>
          <p:cNvSpPr txBox="1"/>
          <p:nvPr>
            <p:ph type="title"/>
          </p:nvPr>
        </p:nvSpPr>
        <p:spPr>
          <a:xfrm>
            <a:off x="4610925" y="1501200"/>
            <a:ext cx="3099300" cy="1060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44" name="Google Shape;544;p20"/>
          <p:cNvSpPr txBox="1"/>
          <p:nvPr>
            <p:ph idx="1" type="subTitle"/>
          </p:nvPr>
        </p:nvSpPr>
        <p:spPr>
          <a:xfrm>
            <a:off x="4611073" y="2562000"/>
            <a:ext cx="3099300" cy="1080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cxnSp>
        <p:nvCxnSpPr>
          <p:cNvPr id="24" name="Google Shape;24;p3"/>
          <p:cNvCxnSpPr/>
          <p:nvPr/>
        </p:nvCxnSpPr>
        <p:spPr>
          <a:xfrm>
            <a:off x="8551875" y="3913100"/>
            <a:ext cx="0" cy="1227600"/>
          </a:xfrm>
          <a:prstGeom prst="straightConnector1">
            <a:avLst/>
          </a:prstGeom>
          <a:noFill/>
          <a:ln cap="flat" cmpd="sng" w="9525">
            <a:solidFill>
              <a:schemeClr val="lt2"/>
            </a:solidFill>
            <a:prstDash val="solid"/>
            <a:round/>
            <a:headEnd len="med" w="med" type="none"/>
            <a:tailEnd len="med" w="med" type="none"/>
          </a:ln>
        </p:spPr>
      </p:cxnSp>
      <p:grpSp>
        <p:nvGrpSpPr>
          <p:cNvPr id="25" name="Google Shape;25;p3"/>
          <p:cNvGrpSpPr/>
          <p:nvPr/>
        </p:nvGrpSpPr>
        <p:grpSpPr>
          <a:xfrm>
            <a:off x="7677626" y="443096"/>
            <a:ext cx="1475174" cy="3463754"/>
            <a:chOff x="7677626" y="443096"/>
            <a:chExt cx="1475174" cy="3463754"/>
          </a:xfrm>
        </p:grpSpPr>
        <p:grpSp>
          <p:nvGrpSpPr>
            <p:cNvPr id="26" name="Google Shape;26;p3"/>
            <p:cNvGrpSpPr/>
            <p:nvPr/>
          </p:nvGrpSpPr>
          <p:grpSpPr>
            <a:xfrm>
              <a:off x="7677626" y="443096"/>
              <a:ext cx="1475174" cy="808229"/>
              <a:chOff x="8338688" y="898163"/>
              <a:chExt cx="820544" cy="449566"/>
            </a:xfrm>
          </p:grpSpPr>
          <p:cxnSp>
            <p:nvCxnSpPr>
              <p:cNvPr id="27" name="Google Shape;27;p3"/>
              <p:cNvCxnSpPr/>
              <p:nvPr/>
            </p:nvCxnSpPr>
            <p:spPr>
              <a:xfrm rot="10800000">
                <a:off x="8830431" y="1347728"/>
                <a:ext cx="328800" cy="0"/>
              </a:xfrm>
              <a:prstGeom prst="straightConnector1">
                <a:avLst/>
              </a:prstGeom>
              <a:noFill/>
              <a:ln cap="flat" cmpd="sng" w="9525">
                <a:solidFill>
                  <a:schemeClr val="lt2"/>
                </a:solidFill>
                <a:prstDash val="solid"/>
                <a:round/>
                <a:headEnd len="med" w="med" type="none"/>
                <a:tailEnd len="med" w="med" type="none"/>
              </a:ln>
            </p:spPr>
          </p:cxnSp>
          <p:cxnSp>
            <p:nvCxnSpPr>
              <p:cNvPr id="28" name="Google Shape;28;p3"/>
              <p:cNvCxnSpPr/>
              <p:nvPr/>
            </p:nvCxnSpPr>
            <p:spPr>
              <a:xfrm rot="10800000">
                <a:off x="8427763" y="944813"/>
                <a:ext cx="402900" cy="402900"/>
              </a:xfrm>
              <a:prstGeom prst="straightConnector1">
                <a:avLst/>
              </a:prstGeom>
              <a:noFill/>
              <a:ln cap="flat" cmpd="sng" w="9525">
                <a:solidFill>
                  <a:schemeClr val="lt2"/>
                </a:solidFill>
                <a:prstDash val="solid"/>
                <a:round/>
                <a:headEnd len="med" w="med" type="none"/>
                <a:tailEnd len="med" w="med" type="none"/>
              </a:ln>
            </p:spPr>
          </p:cxnSp>
          <p:sp>
            <p:nvSpPr>
              <p:cNvPr id="29" name="Google Shape;29;p3"/>
              <p:cNvSpPr/>
              <p:nvPr/>
            </p:nvSpPr>
            <p:spPr>
              <a:xfrm rot="10800000">
                <a:off x="8338688" y="898163"/>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cxnSp>
          <p:nvCxnSpPr>
            <p:cNvPr id="30" name="Google Shape;30;p3"/>
            <p:cNvCxnSpPr/>
            <p:nvPr/>
          </p:nvCxnSpPr>
          <p:spPr>
            <a:xfrm rot="10800000">
              <a:off x="7941200" y="2098275"/>
              <a:ext cx="1211100" cy="1211100"/>
            </a:xfrm>
            <a:prstGeom prst="straightConnector1">
              <a:avLst/>
            </a:prstGeom>
            <a:noFill/>
            <a:ln cap="flat" cmpd="sng" w="9525">
              <a:solidFill>
                <a:schemeClr val="lt2"/>
              </a:solidFill>
              <a:prstDash val="solid"/>
              <a:round/>
              <a:headEnd len="med" w="med" type="none"/>
              <a:tailEnd len="med" w="med" type="none"/>
            </a:ln>
          </p:spPr>
        </p:cxnSp>
        <p:cxnSp>
          <p:nvCxnSpPr>
            <p:cNvPr id="31" name="Google Shape;31;p3"/>
            <p:cNvCxnSpPr/>
            <p:nvPr/>
          </p:nvCxnSpPr>
          <p:spPr>
            <a:xfrm rot="10800000">
              <a:off x="7946775" y="3301750"/>
              <a:ext cx="605100" cy="605100"/>
            </a:xfrm>
            <a:prstGeom prst="straightConnector1">
              <a:avLst/>
            </a:prstGeom>
            <a:noFill/>
            <a:ln cap="flat" cmpd="sng" w="9525">
              <a:solidFill>
                <a:schemeClr val="lt2"/>
              </a:solidFill>
              <a:prstDash val="solid"/>
              <a:round/>
              <a:headEnd len="med" w="med" type="none"/>
              <a:tailEnd len="med" w="med" type="none"/>
            </a:ln>
          </p:spPr>
        </p:cxnSp>
      </p:grpSp>
      <p:sp>
        <p:nvSpPr>
          <p:cNvPr id="32" name="Google Shape;32;p3"/>
          <p:cNvSpPr txBox="1"/>
          <p:nvPr>
            <p:ph type="title"/>
          </p:nvPr>
        </p:nvSpPr>
        <p:spPr>
          <a:xfrm>
            <a:off x="3939625" y="2347975"/>
            <a:ext cx="3936300" cy="1925700"/>
          </a:xfrm>
          <a:prstGeom prst="rect">
            <a:avLst/>
          </a:prstGeom>
        </p:spPr>
        <p:txBody>
          <a:bodyPr anchorCtr="0" anchor="b" bIns="91425" lIns="91425" spcFirstLastPara="1" rIns="91425" wrap="square" tIns="91425">
            <a:noAutofit/>
          </a:bodyPr>
          <a:lstStyle>
            <a:lvl1pPr lvl="0" algn="r">
              <a:spcBef>
                <a:spcPts val="0"/>
              </a:spcBef>
              <a:spcAft>
                <a:spcPts val="0"/>
              </a:spcAft>
              <a:buSzPts val="5200"/>
              <a:buNone/>
              <a:defRPr sz="52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p:txBody>
      </p:sp>
      <p:sp>
        <p:nvSpPr>
          <p:cNvPr id="33" name="Google Shape;33;p3"/>
          <p:cNvSpPr txBox="1"/>
          <p:nvPr>
            <p:ph hasCustomPrompt="1" idx="2" type="title"/>
          </p:nvPr>
        </p:nvSpPr>
        <p:spPr>
          <a:xfrm>
            <a:off x="1093275" y="790864"/>
            <a:ext cx="1280700" cy="7893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pic>
        <p:nvPicPr>
          <p:cNvPr id="34" name="Google Shape;34;p3"/>
          <p:cNvPicPr preferRelativeResize="0"/>
          <p:nvPr/>
        </p:nvPicPr>
        <p:blipFill rotWithShape="1">
          <a:blip r:embed="rId2">
            <a:alphaModFix/>
          </a:blip>
          <a:srcRect b="0" l="0" r="0" t="55253"/>
          <a:stretch/>
        </p:blipFill>
        <p:spPr>
          <a:xfrm>
            <a:off x="602113" y="221125"/>
            <a:ext cx="222225" cy="121185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545" name="Shape 545"/>
        <p:cNvGrpSpPr/>
        <p:nvPr/>
      </p:nvGrpSpPr>
      <p:grpSpPr>
        <a:xfrm>
          <a:off x="0" y="0"/>
          <a:ext cx="0" cy="0"/>
          <a:chOff x="0" y="0"/>
          <a:chExt cx="0" cy="0"/>
        </a:xfrm>
      </p:grpSpPr>
      <p:sp>
        <p:nvSpPr>
          <p:cNvPr id="546" name="Google Shape;546;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47" name="Google Shape;547;p21"/>
          <p:cNvSpPr txBox="1"/>
          <p:nvPr>
            <p:ph idx="1" type="subTitle"/>
          </p:nvPr>
        </p:nvSpPr>
        <p:spPr>
          <a:xfrm>
            <a:off x="4748671" y="2897900"/>
            <a:ext cx="3505800" cy="132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48" name="Google Shape;548;p21"/>
          <p:cNvSpPr txBox="1"/>
          <p:nvPr>
            <p:ph idx="2" type="subTitle"/>
          </p:nvPr>
        </p:nvSpPr>
        <p:spPr>
          <a:xfrm>
            <a:off x="889488" y="2897900"/>
            <a:ext cx="3505800" cy="132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49" name="Google Shape;549;p21"/>
          <p:cNvSpPr txBox="1"/>
          <p:nvPr>
            <p:ph idx="3" type="subTitle"/>
          </p:nvPr>
        </p:nvSpPr>
        <p:spPr>
          <a:xfrm>
            <a:off x="889488" y="2339000"/>
            <a:ext cx="35058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Kanit"/>
              <a:buNone/>
              <a:defRPr sz="2000">
                <a:solidFill>
                  <a:schemeClr val="lt1"/>
                </a:solidFill>
                <a:latin typeface="Kanit"/>
                <a:ea typeface="Kanit"/>
                <a:cs typeface="Kanit"/>
                <a:sym typeface="Kanit"/>
              </a:defRPr>
            </a:lvl1pPr>
            <a:lvl2pPr lvl="1" rtl="0" algn="ctr">
              <a:lnSpc>
                <a:spcPct val="100000"/>
              </a:lnSpc>
              <a:spcBef>
                <a:spcPts val="0"/>
              </a:spcBef>
              <a:spcAft>
                <a:spcPts val="0"/>
              </a:spcAft>
              <a:buSzPts val="2000"/>
              <a:buFont typeface="Kanit"/>
              <a:buNone/>
              <a:defRPr sz="2000">
                <a:latin typeface="Kanit"/>
                <a:ea typeface="Kanit"/>
                <a:cs typeface="Kanit"/>
                <a:sym typeface="Kanit"/>
              </a:defRPr>
            </a:lvl2pPr>
            <a:lvl3pPr lvl="2" rtl="0" algn="ctr">
              <a:lnSpc>
                <a:spcPct val="100000"/>
              </a:lnSpc>
              <a:spcBef>
                <a:spcPts val="0"/>
              </a:spcBef>
              <a:spcAft>
                <a:spcPts val="0"/>
              </a:spcAft>
              <a:buSzPts val="2000"/>
              <a:buFont typeface="Kanit"/>
              <a:buNone/>
              <a:defRPr sz="2000">
                <a:latin typeface="Kanit"/>
                <a:ea typeface="Kanit"/>
                <a:cs typeface="Kanit"/>
                <a:sym typeface="Kanit"/>
              </a:defRPr>
            </a:lvl3pPr>
            <a:lvl4pPr lvl="3" rtl="0" algn="ctr">
              <a:lnSpc>
                <a:spcPct val="100000"/>
              </a:lnSpc>
              <a:spcBef>
                <a:spcPts val="0"/>
              </a:spcBef>
              <a:spcAft>
                <a:spcPts val="0"/>
              </a:spcAft>
              <a:buSzPts val="2000"/>
              <a:buFont typeface="Kanit"/>
              <a:buNone/>
              <a:defRPr sz="2000">
                <a:latin typeface="Kanit"/>
                <a:ea typeface="Kanit"/>
                <a:cs typeface="Kanit"/>
                <a:sym typeface="Kanit"/>
              </a:defRPr>
            </a:lvl4pPr>
            <a:lvl5pPr lvl="4" rtl="0" algn="ctr">
              <a:lnSpc>
                <a:spcPct val="100000"/>
              </a:lnSpc>
              <a:spcBef>
                <a:spcPts val="0"/>
              </a:spcBef>
              <a:spcAft>
                <a:spcPts val="0"/>
              </a:spcAft>
              <a:buSzPts val="2000"/>
              <a:buFont typeface="Kanit"/>
              <a:buNone/>
              <a:defRPr sz="2000">
                <a:latin typeface="Kanit"/>
                <a:ea typeface="Kanit"/>
                <a:cs typeface="Kanit"/>
                <a:sym typeface="Kanit"/>
              </a:defRPr>
            </a:lvl5pPr>
            <a:lvl6pPr lvl="5" rtl="0" algn="ctr">
              <a:lnSpc>
                <a:spcPct val="100000"/>
              </a:lnSpc>
              <a:spcBef>
                <a:spcPts val="0"/>
              </a:spcBef>
              <a:spcAft>
                <a:spcPts val="0"/>
              </a:spcAft>
              <a:buSzPts val="2000"/>
              <a:buFont typeface="Kanit"/>
              <a:buNone/>
              <a:defRPr sz="2000">
                <a:latin typeface="Kanit"/>
                <a:ea typeface="Kanit"/>
                <a:cs typeface="Kanit"/>
                <a:sym typeface="Kanit"/>
              </a:defRPr>
            </a:lvl6pPr>
            <a:lvl7pPr lvl="6" rtl="0" algn="ctr">
              <a:lnSpc>
                <a:spcPct val="100000"/>
              </a:lnSpc>
              <a:spcBef>
                <a:spcPts val="0"/>
              </a:spcBef>
              <a:spcAft>
                <a:spcPts val="0"/>
              </a:spcAft>
              <a:buSzPts val="2000"/>
              <a:buFont typeface="Kanit"/>
              <a:buNone/>
              <a:defRPr sz="2000">
                <a:latin typeface="Kanit"/>
                <a:ea typeface="Kanit"/>
                <a:cs typeface="Kanit"/>
                <a:sym typeface="Kanit"/>
              </a:defRPr>
            </a:lvl7pPr>
            <a:lvl8pPr lvl="7" rtl="0" algn="ctr">
              <a:lnSpc>
                <a:spcPct val="100000"/>
              </a:lnSpc>
              <a:spcBef>
                <a:spcPts val="0"/>
              </a:spcBef>
              <a:spcAft>
                <a:spcPts val="0"/>
              </a:spcAft>
              <a:buSzPts val="2000"/>
              <a:buFont typeface="Kanit"/>
              <a:buNone/>
              <a:defRPr sz="2000">
                <a:latin typeface="Kanit"/>
                <a:ea typeface="Kanit"/>
                <a:cs typeface="Kanit"/>
                <a:sym typeface="Kanit"/>
              </a:defRPr>
            </a:lvl8pPr>
            <a:lvl9pPr lvl="8" rtl="0" algn="ctr">
              <a:lnSpc>
                <a:spcPct val="100000"/>
              </a:lnSpc>
              <a:spcBef>
                <a:spcPts val="0"/>
              </a:spcBef>
              <a:spcAft>
                <a:spcPts val="0"/>
              </a:spcAft>
              <a:buSzPts val="2000"/>
              <a:buFont typeface="Kanit"/>
              <a:buNone/>
              <a:defRPr sz="2000">
                <a:latin typeface="Kanit"/>
                <a:ea typeface="Kanit"/>
                <a:cs typeface="Kanit"/>
                <a:sym typeface="Kanit"/>
              </a:defRPr>
            </a:lvl9pPr>
          </a:lstStyle>
          <a:p/>
        </p:txBody>
      </p:sp>
      <p:sp>
        <p:nvSpPr>
          <p:cNvPr id="550" name="Google Shape;550;p21"/>
          <p:cNvSpPr txBox="1"/>
          <p:nvPr>
            <p:ph idx="4" type="subTitle"/>
          </p:nvPr>
        </p:nvSpPr>
        <p:spPr>
          <a:xfrm>
            <a:off x="4748705" y="2339000"/>
            <a:ext cx="35058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Kanit"/>
              <a:buNone/>
              <a:defRPr sz="2000">
                <a:solidFill>
                  <a:schemeClr val="lt1"/>
                </a:solidFill>
                <a:latin typeface="Kanit"/>
                <a:ea typeface="Kanit"/>
                <a:cs typeface="Kanit"/>
                <a:sym typeface="Kanit"/>
              </a:defRPr>
            </a:lvl1pPr>
            <a:lvl2pPr lvl="1" rtl="0" algn="ctr">
              <a:lnSpc>
                <a:spcPct val="100000"/>
              </a:lnSpc>
              <a:spcBef>
                <a:spcPts val="0"/>
              </a:spcBef>
              <a:spcAft>
                <a:spcPts val="0"/>
              </a:spcAft>
              <a:buSzPts val="2000"/>
              <a:buFont typeface="Kanit"/>
              <a:buNone/>
              <a:defRPr sz="2000">
                <a:latin typeface="Kanit"/>
                <a:ea typeface="Kanit"/>
                <a:cs typeface="Kanit"/>
                <a:sym typeface="Kanit"/>
              </a:defRPr>
            </a:lvl2pPr>
            <a:lvl3pPr lvl="2" rtl="0" algn="ctr">
              <a:lnSpc>
                <a:spcPct val="100000"/>
              </a:lnSpc>
              <a:spcBef>
                <a:spcPts val="0"/>
              </a:spcBef>
              <a:spcAft>
                <a:spcPts val="0"/>
              </a:spcAft>
              <a:buSzPts val="2000"/>
              <a:buFont typeface="Kanit"/>
              <a:buNone/>
              <a:defRPr sz="2000">
                <a:latin typeface="Kanit"/>
                <a:ea typeface="Kanit"/>
                <a:cs typeface="Kanit"/>
                <a:sym typeface="Kanit"/>
              </a:defRPr>
            </a:lvl3pPr>
            <a:lvl4pPr lvl="3" rtl="0" algn="ctr">
              <a:lnSpc>
                <a:spcPct val="100000"/>
              </a:lnSpc>
              <a:spcBef>
                <a:spcPts val="0"/>
              </a:spcBef>
              <a:spcAft>
                <a:spcPts val="0"/>
              </a:spcAft>
              <a:buSzPts val="2000"/>
              <a:buFont typeface="Kanit"/>
              <a:buNone/>
              <a:defRPr sz="2000">
                <a:latin typeface="Kanit"/>
                <a:ea typeface="Kanit"/>
                <a:cs typeface="Kanit"/>
                <a:sym typeface="Kanit"/>
              </a:defRPr>
            </a:lvl4pPr>
            <a:lvl5pPr lvl="4" rtl="0" algn="ctr">
              <a:lnSpc>
                <a:spcPct val="100000"/>
              </a:lnSpc>
              <a:spcBef>
                <a:spcPts val="0"/>
              </a:spcBef>
              <a:spcAft>
                <a:spcPts val="0"/>
              </a:spcAft>
              <a:buSzPts val="2000"/>
              <a:buFont typeface="Kanit"/>
              <a:buNone/>
              <a:defRPr sz="2000">
                <a:latin typeface="Kanit"/>
                <a:ea typeface="Kanit"/>
                <a:cs typeface="Kanit"/>
                <a:sym typeface="Kanit"/>
              </a:defRPr>
            </a:lvl5pPr>
            <a:lvl6pPr lvl="5" rtl="0" algn="ctr">
              <a:lnSpc>
                <a:spcPct val="100000"/>
              </a:lnSpc>
              <a:spcBef>
                <a:spcPts val="0"/>
              </a:spcBef>
              <a:spcAft>
                <a:spcPts val="0"/>
              </a:spcAft>
              <a:buSzPts val="2000"/>
              <a:buFont typeface="Kanit"/>
              <a:buNone/>
              <a:defRPr sz="2000">
                <a:latin typeface="Kanit"/>
                <a:ea typeface="Kanit"/>
                <a:cs typeface="Kanit"/>
                <a:sym typeface="Kanit"/>
              </a:defRPr>
            </a:lvl6pPr>
            <a:lvl7pPr lvl="6" rtl="0" algn="ctr">
              <a:lnSpc>
                <a:spcPct val="100000"/>
              </a:lnSpc>
              <a:spcBef>
                <a:spcPts val="0"/>
              </a:spcBef>
              <a:spcAft>
                <a:spcPts val="0"/>
              </a:spcAft>
              <a:buSzPts val="2000"/>
              <a:buFont typeface="Kanit"/>
              <a:buNone/>
              <a:defRPr sz="2000">
                <a:latin typeface="Kanit"/>
                <a:ea typeface="Kanit"/>
                <a:cs typeface="Kanit"/>
                <a:sym typeface="Kanit"/>
              </a:defRPr>
            </a:lvl7pPr>
            <a:lvl8pPr lvl="7" rtl="0" algn="ctr">
              <a:lnSpc>
                <a:spcPct val="100000"/>
              </a:lnSpc>
              <a:spcBef>
                <a:spcPts val="0"/>
              </a:spcBef>
              <a:spcAft>
                <a:spcPts val="0"/>
              </a:spcAft>
              <a:buSzPts val="2000"/>
              <a:buFont typeface="Kanit"/>
              <a:buNone/>
              <a:defRPr sz="2000">
                <a:latin typeface="Kanit"/>
                <a:ea typeface="Kanit"/>
                <a:cs typeface="Kanit"/>
                <a:sym typeface="Kanit"/>
              </a:defRPr>
            </a:lvl8pPr>
            <a:lvl9pPr lvl="8" rtl="0" algn="ctr">
              <a:lnSpc>
                <a:spcPct val="100000"/>
              </a:lnSpc>
              <a:spcBef>
                <a:spcPts val="0"/>
              </a:spcBef>
              <a:spcAft>
                <a:spcPts val="0"/>
              </a:spcAft>
              <a:buSzPts val="2000"/>
              <a:buFont typeface="Kanit"/>
              <a:buNone/>
              <a:defRPr sz="2000">
                <a:latin typeface="Kanit"/>
                <a:ea typeface="Kanit"/>
                <a:cs typeface="Kanit"/>
                <a:sym typeface="Kanit"/>
              </a:defRPr>
            </a:lvl9pPr>
          </a:lstStyle>
          <a:p/>
        </p:txBody>
      </p:sp>
      <p:grpSp>
        <p:nvGrpSpPr>
          <p:cNvPr id="551" name="Google Shape;551;p21"/>
          <p:cNvGrpSpPr/>
          <p:nvPr/>
        </p:nvGrpSpPr>
        <p:grpSpPr>
          <a:xfrm>
            <a:off x="0" y="3509788"/>
            <a:ext cx="9147475" cy="1636113"/>
            <a:chOff x="0" y="3509788"/>
            <a:chExt cx="9147475" cy="1636113"/>
          </a:xfrm>
        </p:grpSpPr>
        <p:grpSp>
          <p:nvGrpSpPr>
            <p:cNvPr id="552" name="Google Shape;552;p21"/>
            <p:cNvGrpSpPr/>
            <p:nvPr/>
          </p:nvGrpSpPr>
          <p:grpSpPr>
            <a:xfrm>
              <a:off x="545775" y="3509788"/>
              <a:ext cx="8601700" cy="1636113"/>
              <a:chOff x="545775" y="3509788"/>
              <a:chExt cx="8601700" cy="1636113"/>
            </a:xfrm>
          </p:grpSpPr>
          <p:grpSp>
            <p:nvGrpSpPr>
              <p:cNvPr id="553" name="Google Shape;553;p21"/>
              <p:cNvGrpSpPr/>
              <p:nvPr/>
            </p:nvGrpSpPr>
            <p:grpSpPr>
              <a:xfrm>
                <a:off x="8424000" y="3509788"/>
                <a:ext cx="723475" cy="1636113"/>
                <a:chOff x="8424000" y="3509788"/>
                <a:chExt cx="723475" cy="1636113"/>
              </a:xfrm>
            </p:grpSpPr>
            <p:grpSp>
              <p:nvGrpSpPr>
                <p:cNvPr id="554" name="Google Shape;554;p21"/>
                <p:cNvGrpSpPr/>
                <p:nvPr/>
              </p:nvGrpSpPr>
              <p:grpSpPr>
                <a:xfrm>
                  <a:off x="8527900" y="3667288"/>
                  <a:ext cx="619575" cy="743275"/>
                  <a:chOff x="8527900" y="3667288"/>
                  <a:chExt cx="619575" cy="743275"/>
                </a:xfrm>
              </p:grpSpPr>
              <p:cxnSp>
                <p:nvCxnSpPr>
                  <p:cNvPr id="555" name="Google Shape;555;p21"/>
                  <p:cNvCxnSpPr/>
                  <p:nvPr/>
                </p:nvCxnSpPr>
                <p:spPr>
                  <a:xfrm>
                    <a:off x="8527900" y="4052588"/>
                    <a:ext cx="311100" cy="291600"/>
                  </a:xfrm>
                  <a:prstGeom prst="straightConnector1">
                    <a:avLst/>
                  </a:prstGeom>
                  <a:noFill/>
                  <a:ln cap="flat" cmpd="sng" w="9525">
                    <a:solidFill>
                      <a:schemeClr val="lt2"/>
                    </a:solidFill>
                    <a:prstDash val="solid"/>
                    <a:round/>
                    <a:headEnd len="med" w="med" type="none"/>
                    <a:tailEnd len="med" w="med" type="none"/>
                  </a:ln>
                </p:spPr>
              </p:cxnSp>
              <p:cxnSp>
                <p:nvCxnSpPr>
                  <p:cNvPr id="556" name="Google Shape;556;p21"/>
                  <p:cNvCxnSpPr/>
                  <p:nvPr/>
                </p:nvCxnSpPr>
                <p:spPr>
                  <a:xfrm>
                    <a:off x="8528875" y="4052588"/>
                    <a:ext cx="618600" cy="0"/>
                  </a:xfrm>
                  <a:prstGeom prst="straightConnector1">
                    <a:avLst/>
                  </a:prstGeom>
                  <a:noFill/>
                  <a:ln cap="flat" cmpd="sng" w="9525">
                    <a:solidFill>
                      <a:schemeClr val="lt2"/>
                    </a:solidFill>
                    <a:prstDash val="solid"/>
                    <a:round/>
                    <a:headEnd len="med" w="med" type="none"/>
                    <a:tailEnd len="med" w="med" type="none"/>
                  </a:ln>
                </p:spPr>
              </p:cxnSp>
              <p:sp>
                <p:nvSpPr>
                  <p:cNvPr id="557" name="Google Shape;557;p21"/>
                  <p:cNvSpPr/>
                  <p:nvPr/>
                </p:nvSpPr>
                <p:spPr>
                  <a:xfrm>
                    <a:off x="8791550" y="4322363"/>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558" name="Google Shape;558;p21"/>
                  <p:cNvCxnSpPr/>
                  <p:nvPr/>
                </p:nvCxnSpPr>
                <p:spPr>
                  <a:xfrm rot="10800000">
                    <a:off x="8830425" y="3912850"/>
                    <a:ext cx="312600" cy="0"/>
                  </a:xfrm>
                  <a:prstGeom prst="straightConnector1">
                    <a:avLst/>
                  </a:prstGeom>
                  <a:noFill/>
                  <a:ln cap="flat" cmpd="sng" w="9525">
                    <a:solidFill>
                      <a:schemeClr val="lt2"/>
                    </a:solidFill>
                    <a:prstDash val="solid"/>
                    <a:round/>
                    <a:headEnd len="med" w="med" type="none"/>
                    <a:tailEnd len="med" w="med" type="none"/>
                  </a:ln>
                </p:spPr>
              </p:cxnSp>
              <p:cxnSp>
                <p:nvCxnSpPr>
                  <p:cNvPr id="559" name="Google Shape;559;p21"/>
                  <p:cNvCxnSpPr/>
                  <p:nvPr/>
                </p:nvCxnSpPr>
                <p:spPr>
                  <a:xfrm rot="10800000">
                    <a:off x="8615863" y="3698188"/>
                    <a:ext cx="214800" cy="214800"/>
                  </a:xfrm>
                  <a:prstGeom prst="straightConnector1">
                    <a:avLst/>
                  </a:prstGeom>
                  <a:noFill/>
                  <a:ln cap="flat" cmpd="sng" w="9525">
                    <a:solidFill>
                      <a:schemeClr val="lt2"/>
                    </a:solidFill>
                    <a:prstDash val="solid"/>
                    <a:round/>
                    <a:headEnd len="med" w="med" type="none"/>
                    <a:tailEnd len="med" w="med" type="none"/>
                  </a:ln>
                </p:spPr>
              </p:cxnSp>
              <p:sp>
                <p:nvSpPr>
                  <p:cNvPr id="560" name="Google Shape;560;p21"/>
                  <p:cNvSpPr/>
                  <p:nvPr/>
                </p:nvSpPr>
                <p:spPr>
                  <a:xfrm rot="10800000">
                    <a:off x="8540713" y="3667288"/>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561" name="Google Shape;561;p21"/>
                <p:cNvGrpSpPr/>
                <p:nvPr/>
              </p:nvGrpSpPr>
              <p:grpSpPr>
                <a:xfrm>
                  <a:off x="8424000" y="3509788"/>
                  <a:ext cx="719025" cy="1636113"/>
                  <a:chOff x="8424000" y="3509788"/>
                  <a:chExt cx="719025" cy="1636113"/>
                </a:xfrm>
              </p:grpSpPr>
              <p:cxnSp>
                <p:nvCxnSpPr>
                  <p:cNvPr id="562" name="Google Shape;562;p21"/>
                  <p:cNvCxnSpPr/>
                  <p:nvPr/>
                </p:nvCxnSpPr>
                <p:spPr>
                  <a:xfrm rot="10800000">
                    <a:off x="8886825" y="4765200"/>
                    <a:ext cx="0" cy="380700"/>
                  </a:xfrm>
                  <a:prstGeom prst="straightConnector1">
                    <a:avLst/>
                  </a:prstGeom>
                  <a:noFill/>
                  <a:ln cap="flat" cmpd="sng" w="9525">
                    <a:solidFill>
                      <a:schemeClr val="accent1"/>
                    </a:solidFill>
                    <a:prstDash val="solid"/>
                    <a:round/>
                    <a:headEnd len="med" w="med" type="none"/>
                    <a:tailEnd len="med" w="med" type="none"/>
                  </a:ln>
                </p:spPr>
              </p:cxnSp>
              <p:cxnSp>
                <p:nvCxnSpPr>
                  <p:cNvPr id="563" name="Google Shape;563;p21"/>
                  <p:cNvCxnSpPr/>
                  <p:nvPr/>
                </p:nvCxnSpPr>
                <p:spPr>
                  <a:xfrm>
                    <a:off x="8523525" y="4404275"/>
                    <a:ext cx="363300" cy="363300"/>
                  </a:xfrm>
                  <a:prstGeom prst="straightConnector1">
                    <a:avLst/>
                  </a:prstGeom>
                  <a:noFill/>
                  <a:ln cap="flat" cmpd="sng" w="9525">
                    <a:solidFill>
                      <a:schemeClr val="accent1"/>
                    </a:solidFill>
                    <a:prstDash val="solid"/>
                    <a:round/>
                    <a:headEnd len="med" w="med" type="none"/>
                    <a:tailEnd len="med" w="med" type="none"/>
                  </a:ln>
                </p:spPr>
              </p:cxnSp>
              <p:sp>
                <p:nvSpPr>
                  <p:cNvPr id="564" name="Google Shape;564;p21"/>
                  <p:cNvSpPr/>
                  <p:nvPr/>
                </p:nvSpPr>
                <p:spPr>
                  <a:xfrm>
                    <a:off x="8424000" y="43419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565" name="Google Shape;565;p21"/>
                  <p:cNvCxnSpPr/>
                  <p:nvPr/>
                </p:nvCxnSpPr>
                <p:spPr>
                  <a:xfrm rot="10800000">
                    <a:off x="9015225" y="3755350"/>
                    <a:ext cx="127800" cy="0"/>
                  </a:xfrm>
                  <a:prstGeom prst="straightConnector1">
                    <a:avLst/>
                  </a:prstGeom>
                  <a:noFill/>
                  <a:ln cap="flat" cmpd="sng" w="9525">
                    <a:solidFill>
                      <a:schemeClr val="accent1"/>
                    </a:solidFill>
                    <a:prstDash val="solid"/>
                    <a:round/>
                    <a:headEnd len="med" w="med" type="none"/>
                    <a:tailEnd len="med" w="med" type="none"/>
                  </a:ln>
                </p:spPr>
              </p:cxnSp>
              <p:cxnSp>
                <p:nvCxnSpPr>
                  <p:cNvPr id="566" name="Google Shape;566;p21"/>
                  <p:cNvCxnSpPr/>
                  <p:nvPr/>
                </p:nvCxnSpPr>
                <p:spPr>
                  <a:xfrm rot="10800000">
                    <a:off x="8804738" y="3540688"/>
                    <a:ext cx="214800" cy="214800"/>
                  </a:xfrm>
                  <a:prstGeom prst="straightConnector1">
                    <a:avLst/>
                  </a:prstGeom>
                  <a:noFill/>
                  <a:ln cap="flat" cmpd="sng" w="9525">
                    <a:solidFill>
                      <a:schemeClr val="accent1"/>
                    </a:solidFill>
                    <a:prstDash val="solid"/>
                    <a:round/>
                    <a:headEnd len="med" w="med" type="none"/>
                    <a:tailEnd len="med" w="med" type="none"/>
                  </a:ln>
                </p:spPr>
              </p:cxnSp>
              <p:sp>
                <p:nvSpPr>
                  <p:cNvPr id="567" name="Google Shape;567;p21"/>
                  <p:cNvSpPr/>
                  <p:nvPr/>
                </p:nvSpPr>
                <p:spPr>
                  <a:xfrm rot="10800000">
                    <a:off x="8729588" y="3509788"/>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nvGrpSpPr>
              <p:cNvPr id="568" name="Google Shape;568;p21"/>
              <p:cNvGrpSpPr/>
              <p:nvPr/>
            </p:nvGrpSpPr>
            <p:grpSpPr>
              <a:xfrm>
                <a:off x="545775" y="4697275"/>
                <a:ext cx="1388225" cy="448625"/>
                <a:chOff x="545775" y="4697275"/>
                <a:chExt cx="1388225" cy="448625"/>
              </a:xfrm>
            </p:grpSpPr>
            <p:cxnSp>
              <p:nvCxnSpPr>
                <p:cNvPr id="569" name="Google Shape;569;p21"/>
                <p:cNvCxnSpPr/>
                <p:nvPr/>
              </p:nvCxnSpPr>
              <p:spPr>
                <a:xfrm flipH="1" rot="10800000">
                  <a:off x="545775" y="4738175"/>
                  <a:ext cx="406800" cy="406800"/>
                </a:xfrm>
                <a:prstGeom prst="straightConnector1">
                  <a:avLst/>
                </a:prstGeom>
                <a:noFill/>
                <a:ln cap="flat" cmpd="sng" w="9525">
                  <a:solidFill>
                    <a:schemeClr val="lt2"/>
                  </a:solidFill>
                  <a:prstDash val="solid"/>
                  <a:round/>
                  <a:headEnd len="med" w="med" type="none"/>
                  <a:tailEnd len="med" w="med" type="none"/>
                </a:ln>
              </p:spPr>
            </p:cxnSp>
            <p:cxnSp>
              <p:nvCxnSpPr>
                <p:cNvPr id="570" name="Google Shape;570;p21"/>
                <p:cNvCxnSpPr/>
                <p:nvPr/>
              </p:nvCxnSpPr>
              <p:spPr>
                <a:xfrm rot="10800000">
                  <a:off x="952300" y="4741375"/>
                  <a:ext cx="593100" cy="0"/>
                </a:xfrm>
                <a:prstGeom prst="straightConnector1">
                  <a:avLst/>
                </a:prstGeom>
                <a:noFill/>
                <a:ln cap="flat" cmpd="sng" w="9525">
                  <a:solidFill>
                    <a:schemeClr val="lt2"/>
                  </a:solidFill>
                  <a:prstDash val="solid"/>
                  <a:round/>
                  <a:headEnd len="med" w="med" type="none"/>
                  <a:tailEnd len="med" w="med" type="none"/>
                </a:ln>
              </p:spPr>
            </p:cxnSp>
            <p:cxnSp>
              <p:nvCxnSpPr>
                <p:cNvPr id="571" name="Google Shape;571;p21"/>
                <p:cNvCxnSpPr/>
                <p:nvPr/>
              </p:nvCxnSpPr>
              <p:spPr>
                <a:xfrm flipH="1" rot="10800000">
                  <a:off x="745650" y="4837800"/>
                  <a:ext cx="308100" cy="308100"/>
                </a:xfrm>
                <a:prstGeom prst="straightConnector1">
                  <a:avLst/>
                </a:prstGeom>
                <a:noFill/>
                <a:ln cap="flat" cmpd="sng" w="9525">
                  <a:solidFill>
                    <a:schemeClr val="lt2"/>
                  </a:solidFill>
                  <a:prstDash val="solid"/>
                  <a:round/>
                  <a:headEnd len="med" w="med" type="none"/>
                  <a:tailEnd len="med" w="med" type="none"/>
                </a:ln>
              </p:spPr>
            </p:cxnSp>
            <p:cxnSp>
              <p:nvCxnSpPr>
                <p:cNvPr id="572" name="Google Shape;572;p21"/>
                <p:cNvCxnSpPr>
                  <a:stCxn id="573" idx="2"/>
                </p:cNvCxnSpPr>
                <p:nvPr/>
              </p:nvCxnSpPr>
              <p:spPr>
                <a:xfrm rot="10800000">
                  <a:off x="1053500" y="4840900"/>
                  <a:ext cx="724200" cy="0"/>
                </a:xfrm>
                <a:prstGeom prst="straightConnector1">
                  <a:avLst/>
                </a:prstGeom>
                <a:noFill/>
                <a:ln cap="flat" cmpd="sng" w="9525">
                  <a:solidFill>
                    <a:schemeClr val="lt2"/>
                  </a:solidFill>
                  <a:prstDash val="solid"/>
                  <a:round/>
                  <a:headEnd len="med" w="med" type="none"/>
                  <a:tailEnd len="med" w="med" type="none"/>
                </a:ln>
              </p:spPr>
            </p:cxnSp>
            <p:sp>
              <p:nvSpPr>
                <p:cNvPr id="574" name="Google Shape;574;p21"/>
                <p:cNvSpPr/>
                <p:nvPr/>
              </p:nvSpPr>
              <p:spPr>
                <a:xfrm flipH="1" rot="10800000">
                  <a:off x="1545400" y="469727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73" name="Google Shape;573;p21"/>
                <p:cNvSpPr/>
                <p:nvPr/>
              </p:nvSpPr>
              <p:spPr>
                <a:xfrm flipH="1" rot="10800000">
                  <a:off x="1777700" y="479680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nvGrpSpPr>
            <p:cNvPr id="575" name="Google Shape;575;p21"/>
            <p:cNvGrpSpPr/>
            <p:nvPr/>
          </p:nvGrpSpPr>
          <p:grpSpPr>
            <a:xfrm>
              <a:off x="0" y="4297500"/>
              <a:ext cx="720000" cy="842900"/>
              <a:chOff x="0" y="4297500"/>
              <a:chExt cx="720000" cy="842900"/>
            </a:xfrm>
          </p:grpSpPr>
          <p:cxnSp>
            <p:nvCxnSpPr>
              <p:cNvPr id="576" name="Google Shape;576;p21"/>
              <p:cNvCxnSpPr/>
              <p:nvPr/>
            </p:nvCxnSpPr>
            <p:spPr>
              <a:xfrm flipH="1" rot="10800000">
                <a:off x="0" y="4737500"/>
                <a:ext cx="402900" cy="402900"/>
              </a:xfrm>
              <a:prstGeom prst="straightConnector1">
                <a:avLst/>
              </a:prstGeom>
              <a:noFill/>
              <a:ln cap="flat" cmpd="sng" w="9525">
                <a:solidFill>
                  <a:schemeClr val="accent1"/>
                </a:solidFill>
                <a:prstDash val="solid"/>
                <a:round/>
                <a:headEnd len="med" w="med" type="none"/>
                <a:tailEnd len="med" w="med" type="none"/>
              </a:ln>
            </p:spPr>
          </p:cxnSp>
          <p:cxnSp>
            <p:nvCxnSpPr>
              <p:cNvPr id="577" name="Google Shape;577;p21"/>
              <p:cNvCxnSpPr/>
              <p:nvPr/>
            </p:nvCxnSpPr>
            <p:spPr>
              <a:xfrm flipH="1" rot="10800000">
                <a:off x="228025" y="4737500"/>
                <a:ext cx="402900" cy="402900"/>
              </a:xfrm>
              <a:prstGeom prst="straightConnector1">
                <a:avLst/>
              </a:prstGeom>
              <a:noFill/>
              <a:ln cap="flat" cmpd="sng" w="9525">
                <a:solidFill>
                  <a:schemeClr val="accent1"/>
                </a:solidFill>
                <a:prstDash val="solid"/>
                <a:round/>
                <a:headEnd len="med" w="med" type="none"/>
                <a:tailEnd len="med" w="med" type="none"/>
              </a:ln>
            </p:spPr>
          </p:cxnSp>
          <p:sp>
            <p:nvSpPr>
              <p:cNvPr id="578" name="Google Shape;578;p21"/>
              <p:cNvSpPr/>
              <p:nvPr/>
            </p:nvSpPr>
            <p:spPr>
              <a:xfrm flipH="1" rot="10800000">
                <a:off x="563700" y="46908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579" name="Google Shape;579;p21"/>
              <p:cNvCxnSpPr/>
              <p:nvPr/>
            </p:nvCxnSpPr>
            <p:spPr>
              <a:xfrm rot="10800000">
                <a:off x="397975" y="4360975"/>
                <a:ext cx="0" cy="380400"/>
              </a:xfrm>
              <a:prstGeom prst="straightConnector1">
                <a:avLst/>
              </a:prstGeom>
              <a:noFill/>
              <a:ln cap="flat" cmpd="sng" w="9525">
                <a:solidFill>
                  <a:schemeClr val="accent1"/>
                </a:solidFill>
                <a:prstDash val="solid"/>
                <a:round/>
                <a:headEnd len="med" w="med" type="none"/>
                <a:tailEnd len="med" w="med" type="none"/>
              </a:ln>
            </p:spPr>
          </p:cxnSp>
          <p:sp>
            <p:nvSpPr>
              <p:cNvPr id="580" name="Google Shape;580;p21"/>
              <p:cNvSpPr/>
              <p:nvPr/>
            </p:nvSpPr>
            <p:spPr>
              <a:xfrm flipH="1" rot="10800000">
                <a:off x="319825" y="429750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_1">
    <p:spTree>
      <p:nvGrpSpPr>
        <p:cNvPr id="581" name="Shape 581"/>
        <p:cNvGrpSpPr/>
        <p:nvPr/>
      </p:nvGrpSpPr>
      <p:grpSpPr>
        <a:xfrm>
          <a:off x="0" y="0"/>
          <a:ext cx="0" cy="0"/>
          <a:chOff x="0" y="0"/>
          <a:chExt cx="0" cy="0"/>
        </a:xfrm>
      </p:grpSpPr>
      <p:grpSp>
        <p:nvGrpSpPr>
          <p:cNvPr id="582" name="Google Shape;582;p22"/>
          <p:cNvGrpSpPr/>
          <p:nvPr/>
        </p:nvGrpSpPr>
        <p:grpSpPr>
          <a:xfrm>
            <a:off x="0" y="3509788"/>
            <a:ext cx="9147475" cy="1636113"/>
            <a:chOff x="0" y="3509788"/>
            <a:chExt cx="9147475" cy="1636113"/>
          </a:xfrm>
        </p:grpSpPr>
        <p:grpSp>
          <p:nvGrpSpPr>
            <p:cNvPr id="583" name="Google Shape;583;p22"/>
            <p:cNvGrpSpPr/>
            <p:nvPr/>
          </p:nvGrpSpPr>
          <p:grpSpPr>
            <a:xfrm>
              <a:off x="545775" y="3509788"/>
              <a:ext cx="8601700" cy="1636113"/>
              <a:chOff x="545775" y="3509788"/>
              <a:chExt cx="8601700" cy="1636113"/>
            </a:xfrm>
          </p:grpSpPr>
          <p:grpSp>
            <p:nvGrpSpPr>
              <p:cNvPr id="584" name="Google Shape;584;p22"/>
              <p:cNvGrpSpPr/>
              <p:nvPr/>
            </p:nvGrpSpPr>
            <p:grpSpPr>
              <a:xfrm>
                <a:off x="8424000" y="3509788"/>
                <a:ext cx="723475" cy="1636113"/>
                <a:chOff x="8424000" y="3509788"/>
                <a:chExt cx="723475" cy="1636113"/>
              </a:xfrm>
            </p:grpSpPr>
            <p:grpSp>
              <p:nvGrpSpPr>
                <p:cNvPr id="585" name="Google Shape;585;p22"/>
                <p:cNvGrpSpPr/>
                <p:nvPr/>
              </p:nvGrpSpPr>
              <p:grpSpPr>
                <a:xfrm>
                  <a:off x="8527900" y="3667288"/>
                  <a:ext cx="619575" cy="743275"/>
                  <a:chOff x="8527900" y="3667288"/>
                  <a:chExt cx="619575" cy="743275"/>
                </a:xfrm>
              </p:grpSpPr>
              <p:cxnSp>
                <p:nvCxnSpPr>
                  <p:cNvPr id="586" name="Google Shape;586;p22"/>
                  <p:cNvCxnSpPr/>
                  <p:nvPr/>
                </p:nvCxnSpPr>
                <p:spPr>
                  <a:xfrm>
                    <a:off x="8527900" y="4052588"/>
                    <a:ext cx="311100" cy="291600"/>
                  </a:xfrm>
                  <a:prstGeom prst="straightConnector1">
                    <a:avLst/>
                  </a:prstGeom>
                  <a:noFill/>
                  <a:ln cap="flat" cmpd="sng" w="9525">
                    <a:solidFill>
                      <a:schemeClr val="lt2"/>
                    </a:solidFill>
                    <a:prstDash val="solid"/>
                    <a:round/>
                    <a:headEnd len="med" w="med" type="none"/>
                    <a:tailEnd len="med" w="med" type="none"/>
                  </a:ln>
                </p:spPr>
              </p:cxnSp>
              <p:cxnSp>
                <p:nvCxnSpPr>
                  <p:cNvPr id="587" name="Google Shape;587;p22"/>
                  <p:cNvCxnSpPr/>
                  <p:nvPr/>
                </p:nvCxnSpPr>
                <p:spPr>
                  <a:xfrm>
                    <a:off x="8528875" y="4052588"/>
                    <a:ext cx="618600" cy="0"/>
                  </a:xfrm>
                  <a:prstGeom prst="straightConnector1">
                    <a:avLst/>
                  </a:prstGeom>
                  <a:noFill/>
                  <a:ln cap="flat" cmpd="sng" w="9525">
                    <a:solidFill>
                      <a:schemeClr val="lt2"/>
                    </a:solidFill>
                    <a:prstDash val="solid"/>
                    <a:round/>
                    <a:headEnd len="med" w="med" type="none"/>
                    <a:tailEnd len="med" w="med" type="none"/>
                  </a:ln>
                </p:spPr>
              </p:cxnSp>
              <p:sp>
                <p:nvSpPr>
                  <p:cNvPr id="588" name="Google Shape;588;p22"/>
                  <p:cNvSpPr/>
                  <p:nvPr/>
                </p:nvSpPr>
                <p:spPr>
                  <a:xfrm>
                    <a:off x="8791550" y="4322363"/>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589" name="Google Shape;589;p22"/>
                  <p:cNvCxnSpPr/>
                  <p:nvPr/>
                </p:nvCxnSpPr>
                <p:spPr>
                  <a:xfrm rot="10800000">
                    <a:off x="8830425" y="3912850"/>
                    <a:ext cx="312600" cy="0"/>
                  </a:xfrm>
                  <a:prstGeom prst="straightConnector1">
                    <a:avLst/>
                  </a:prstGeom>
                  <a:noFill/>
                  <a:ln cap="flat" cmpd="sng" w="9525">
                    <a:solidFill>
                      <a:schemeClr val="lt2"/>
                    </a:solidFill>
                    <a:prstDash val="solid"/>
                    <a:round/>
                    <a:headEnd len="med" w="med" type="none"/>
                    <a:tailEnd len="med" w="med" type="none"/>
                  </a:ln>
                </p:spPr>
              </p:cxnSp>
              <p:cxnSp>
                <p:nvCxnSpPr>
                  <p:cNvPr id="590" name="Google Shape;590;p22"/>
                  <p:cNvCxnSpPr/>
                  <p:nvPr/>
                </p:nvCxnSpPr>
                <p:spPr>
                  <a:xfrm rot="10800000">
                    <a:off x="8615863" y="3698188"/>
                    <a:ext cx="214800" cy="214800"/>
                  </a:xfrm>
                  <a:prstGeom prst="straightConnector1">
                    <a:avLst/>
                  </a:prstGeom>
                  <a:noFill/>
                  <a:ln cap="flat" cmpd="sng" w="9525">
                    <a:solidFill>
                      <a:schemeClr val="lt2"/>
                    </a:solidFill>
                    <a:prstDash val="solid"/>
                    <a:round/>
                    <a:headEnd len="med" w="med" type="none"/>
                    <a:tailEnd len="med" w="med" type="none"/>
                  </a:ln>
                </p:spPr>
              </p:cxnSp>
              <p:sp>
                <p:nvSpPr>
                  <p:cNvPr id="591" name="Google Shape;591;p22"/>
                  <p:cNvSpPr/>
                  <p:nvPr/>
                </p:nvSpPr>
                <p:spPr>
                  <a:xfrm rot="10800000">
                    <a:off x="8540713" y="3667288"/>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592" name="Google Shape;592;p22"/>
                <p:cNvGrpSpPr/>
                <p:nvPr/>
              </p:nvGrpSpPr>
              <p:grpSpPr>
                <a:xfrm>
                  <a:off x="8424000" y="3509788"/>
                  <a:ext cx="719025" cy="1636113"/>
                  <a:chOff x="8424000" y="3509788"/>
                  <a:chExt cx="719025" cy="1636113"/>
                </a:xfrm>
              </p:grpSpPr>
              <p:cxnSp>
                <p:nvCxnSpPr>
                  <p:cNvPr id="593" name="Google Shape;593;p22"/>
                  <p:cNvCxnSpPr/>
                  <p:nvPr/>
                </p:nvCxnSpPr>
                <p:spPr>
                  <a:xfrm rot="10800000">
                    <a:off x="8886825" y="4765200"/>
                    <a:ext cx="0" cy="380700"/>
                  </a:xfrm>
                  <a:prstGeom prst="straightConnector1">
                    <a:avLst/>
                  </a:prstGeom>
                  <a:noFill/>
                  <a:ln cap="flat" cmpd="sng" w="9525">
                    <a:solidFill>
                      <a:schemeClr val="accent1"/>
                    </a:solidFill>
                    <a:prstDash val="solid"/>
                    <a:round/>
                    <a:headEnd len="med" w="med" type="none"/>
                    <a:tailEnd len="med" w="med" type="none"/>
                  </a:ln>
                </p:spPr>
              </p:cxnSp>
              <p:cxnSp>
                <p:nvCxnSpPr>
                  <p:cNvPr id="594" name="Google Shape;594;p22"/>
                  <p:cNvCxnSpPr/>
                  <p:nvPr/>
                </p:nvCxnSpPr>
                <p:spPr>
                  <a:xfrm>
                    <a:off x="8523525" y="4404275"/>
                    <a:ext cx="363300" cy="363300"/>
                  </a:xfrm>
                  <a:prstGeom prst="straightConnector1">
                    <a:avLst/>
                  </a:prstGeom>
                  <a:noFill/>
                  <a:ln cap="flat" cmpd="sng" w="9525">
                    <a:solidFill>
                      <a:schemeClr val="accent1"/>
                    </a:solidFill>
                    <a:prstDash val="solid"/>
                    <a:round/>
                    <a:headEnd len="med" w="med" type="none"/>
                    <a:tailEnd len="med" w="med" type="none"/>
                  </a:ln>
                </p:spPr>
              </p:cxnSp>
              <p:sp>
                <p:nvSpPr>
                  <p:cNvPr id="595" name="Google Shape;595;p22"/>
                  <p:cNvSpPr/>
                  <p:nvPr/>
                </p:nvSpPr>
                <p:spPr>
                  <a:xfrm>
                    <a:off x="8424000" y="43419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596" name="Google Shape;596;p22"/>
                  <p:cNvCxnSpPr/>
                  <p:nvPr/>
                </p:nvCxnSpPr>
                <p:spPr>
                  <a:xfrm rot="10800000">
                    <a:off x="9015225" y="3755350"/>
                    <a:ext cx="127800" cy="0"/>
                  </a:xfrm>
                  <a:prstGeom prst="straightConnector1">
                    <a:avLst/>
                  </a:prstGeom>
                  <a:noFill/>
                  <a:ln cap="flat" cmpd="sng" w="9525">
                    <a:solidFill>
                      <a:schemeClr val="accent1"/>
                    </a:solidFill>
                    <a:prstDash val="solid"/>
                    <a:round/>
                    <a:headEnd len="med" w="med" type="none"/>
                    <a:tailEnd len="med" w="med" type="none"/>
                  </a:ln>
                </p:spPr>
              </p:cxnSp>
              <p:cxnSp>
                <p:nvCxnSpPr>
                  <p:cNvPr id="597" name="Google Shape;597;p22"/>
                  <p:cNvCxnSpPr/>
                  <p:nvPr/>
                </p:nvCxnSpPr>
                <p:spPr>
                  <a:xfrm rot="10800000">
                    <a:off x="8804738" y="3540688"/>
                    <a:ext cx="214800" cy="214800"/>
                  </a:xfrm>
                  <a:prstGeom prst="straightConnector1">
                    <a:avLst/>
                  </a:prstGeom>
                  <a:noFill/>
                  <a:ln cap="flat" cmpd="sng" w="9525">
                    <a:solidFill>
                      <a:schemeClr val="accent1"/>
                    </a:solidFill>
                    <a:prstDash val="solid"/>
                    <a:round/>
                    <a:headEnd len="med" w="med" type="none"/>
                    <a:tailEnd len="med" w="med" type="none"/>
                  </a:ln>
                </p:spPr>
              </p:cxnSp>
              <p:sp>
                <p:nvSpPr>
                  <p:cNvPr id="598" name="Google Shape;598;p22"/>
                  <p:cNvSpPr/>
                  <p:nvPr/>
                </p:nvSpPr>
                <p:spPr>
                  <a:xfrm rot="10800000">
                    <a:off x="8729588" y="3509788"/>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nvGrpSpPr>
              <p:cNvPr id="599" name="Google Shape;599;p22"/>
              <p:cNvGrpSpPr/>
              <p:nvPr/>
            </p:nvGrpSpPr>
            <p:grpSpPr>
              <a:xfrm>
                <a:off x="545775" y="4697275"/>
                <a:ext cx="1388225" cy="448625"/>
                <a:chOff x="545775" y="4697275"/>
                <a:chExt cx="1388225" cy="448625"/>
              </a:xfrm>
            </p:grpSpPr>
            <p:cxnSp>
              <p:nvCxnSpPr>
                <p:cNvPr id="600" name="Google Shape;600;p22"/>
                <p:cNvCxnSpPr/>
                <p:nvPr/>
              </p:nvCxnSpPr>
              <p:spPr>
                <a:xfrm flipH="1" rot="10800000">
                  <a:off x="545775" y="4738175"/>
                  <a:ext cx="406800" cy="406800"/>
                </a:xfrm>
                <a:prstGeom prst="straightConnector1">
                  <a:avLst/>
                </a:prstGeom>
                <a:noFill/>
                <a:ln cap="flat" cmpd="sng" w="9525">
                  <a:solidFill>
                    <a:schemeClr val="lt2"/>
                  </a:solidFill>
                  <a:prstDash val="solid"/>
                  <a:round/>
                  <a:headEnd len="med" w="med" type="none"/>
                  <a:tailEnd len="med" w="med" type="none"/>
                </a:ln>
              </p:spPr>
            </p:cxnSp>
            <p:cxnSp>
              <p:nvCxnSpPr>
                <p:cNvPr id="601" name="Google Shape;601;p22"/>
                <p:cNvCxnSpPr/>
                <p:nvPr/>
              </p:nvCxnSpPr>
              <p:spPr>
                <a:xfrm rot="10800000">
                  <a:off x="952300" y="4741375"/>
                  <a:ext cx="593100" cy="0"/>
                </a:xfrm>
                <a:prstGeom prst="straightConnector1">
                  <a:avLst/>
                </a:prstGeom>
                <a:noFill/>
                <a:ln cap="flat" cmpd="sng" w="9525">
                  <a:solidFill>
                    <a:schemeClr val="lt2"/>
                  </a:solidFill>
                  <a:prstDash val="solid"/>
                  <a:round/>
                  <a:headEnd len="med" w="med" type="none"/>
                  <a:tailEnd len="med" w="med" type="none"/>
                </a:ln>
              </p:spPr>
            </p:cxnSp>
            <p:cxnSp>
              <p:nvCxnSpPr>
                <p:cNvPr id="602" name="Google Shape;602;p22"/>
                <p:cNvCxnSpPr/>
                <p:nvPr/>
              </p:nvCxnSpPr>
              <p:spPr>
                <a:xfrm flipH="1" rot="10800000">
                  <a:off x="745650" y="4837800"/>
                  <a:ext cx="308100" cy="308100"/>
                </a:xfrm>
                <a:prstGeom prst="straightConnector1">
                  <a:avLst/>
                </a:prstGeom>
                <a:noFill/>
                <a:ln cap="flat" cmpd="sng" w="9525">
                  <a:solidFill>
                    <a:schemeClr val="lt2"/>
                  </a:solidFill>
                  <a:prstDash val="solid"/>
                  <a:round/>
                  <a:headEnd len="med" w="med" type="none"/>
                  <a:tailEnd len="med" w="med" type="none"/>
                </a:ln>
              </p:spPr>
            </p:cxnSp>
            <p:cxnSp>
              <p:nvCxnSpPr>
                <p:cNvPr id="603" name="Google Shape;603;p22"/>
                <p:cNvCxnSpPr>
                  <a:stCxn id="604" idx="2"/>
                </p:cNvCxnSpPr>
                <p:nvPr/>
              </p:nvCxnSpPr>
              <p:spPr>
                <a:xfrm rot="10800000">
                  <a:off x="1053500" y="4840900"/>
                  <a:ext cx="724200" cy="0"/>
                </a:xfrm>
                <a:prstGeom prst="straightConnector1">
                  <a:avLst/>
                </a:prstGeom>
                <a:noFill/>
                <a:ln cap="flat" cmpd="sng" w="9525">
                  <a:solidFill>
                    <a:schemeClr val="lt2"/>
                  </a:solidFill>
                  <a:prstDash val="solid"/>
                  <a:round/>
                  <a:headEnd len="med" w="med" type="none"/>
                  <a:tailEnd len="med" w="med" type="none"/>
                </a:ln>
              </p:spPr>
            </p:cxnSp>
            <p:sp>
              <p:nvSpPr>
                <p:cNvPr id="605" name="Google Shape;605;p22"/>
                <p:cNvSpPr/>
                <p:nvPr/>
              </p:nvSpPr>
              <p:spPr>
                <a:xfrm flipH="1" rot="10800000">
                  <a:off x="1545400" y="469727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04" name="Google Shape;604;p22"/>
                <p:cNvSpPr/>
                <p:nvPr/>
              </p:nvSpPr>
              <p:spPr>
                <a:xfrm flipH="1" rot="10800000">
                  <a:off x="1777700" y="479680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nvGrpSpPr>
            <p:cNvPr id="606" name="Google Shape;606;p22"/>
            <p:cNvGrpSpPr/>
            <p:nvPr/>
          </p:nvGrpSpPr>
          <p:grpSpPr>
            <a:xfrm>
              <a:off x="0" y="4297500"/>
              <a:ext cx="720000" cy="842900"/>
              <a:chOff x="0" y="4297500"/>
              <a:chExt cx="720000" cy="842900"/>
            </a:xfrm>
          </p:grpSpPr>
          <p:cxnSp>
            <p:nvCxnSpPr>
              <p:cNvPr id="607" name="Google Shape;607;p22"/>
              <p:cNvCxnSpPr/>
              <p:nvPr/>
            </p:nvCxnSpPr>
            <p:spPr>
              <a:xfrm flipH="1" rot="10800000">
                <a:off x="0" y="4737500"/>
                <a:ext cx="402900" cy="402900"/>
              </a:xfrm>
              <a:prstGeom prst="straightConnector1">
                <a:avLst/>
              </a:prstGeom>
              <a:noFill/>
              <a:ln cap="flat" cmpd="sng" w="9525">
                <a:solidFill>
                  <a:schemeClr val="accent1"/>
                </a:solidFill>
                <a:prstDash val="solid"/>
                <a:round/>
                <a:headEnd len="med" w="med" type="none"/>
                <a:tailEnd len="med" w="med" type="none"/>
              </a:ln>
            </p:spPr>
          </p:cxnSp>
          <p:cxnSp>
            <p:nvCxnSpPr>
              <p:cNvPr id="608" name="Google Shape;608;p22"/>
              <p:cNvCxnSpPr/>
              <p:nvPr/>
            </p:nvCxnSpPr>
            <p:spPr>
              <a:xfrm flipH="1" rot="10800000">
                <a:off x="228025" y="4737500"/>
                <a:ext cx="402900" cy="402900"/>
              </a:xfrm>
              <a:prstGeom prst="straightConnector1">
                <a:avLst/>
              </a:prstGeom>
              <a:noFill/>
              <a:ln cap="flat" cmpd="sng" w="9525">
                <a:solidFill>
                  <a:schemeClr val="accent1"/>
                </a:solidFill>
                <a:prstDash val="solid"/>
                <a:round/>
                <a:headEnd len="med" w="med" type="none"/>
                <a:tailEnd len="med" w="med" type="none"/>
              </a:ln>
            </p:spPr>
          </p:cxnSp>
          <p:sp>
            <p:nvSpPr>
              <p:cNvPr id="609" name="Google Shape;609;p22"/>
              <p:cNvSpPr/>
              <p:nvPr/>
            </p:nvSpPr>
            <p:spPr>
              <a:xfrm flipH="1" rot="10800000">
                <a:off x="563700" y="46908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610" name="Google Shape;610;p22"/>
              <p:cNvCxnSpPr/>
              <p:nvPr/>
            </p:nvCxnSpPr>
            <p:spPr>
              <a:xfrm rot="10800000">
                <a:off x="397975" y="4360975"/>
                <a:ext cx="0" cy="380400"/>
              </a:xfrm>
              <a:prstGeom prst="straightConnector1">
                <a:avLst/>
              </a:prstGeom>
              <a:noFill/>
              <a:ln cap="flat" cmpd="sng" w="9525">
                <a:solidFill>
                  <a:schemeClr val="accent1"/>
                </a:solidFill>
                <a:prstDash val="solid"/>
                <a:round/>
                <a:headEnd len="med" w="med" type="none"/>
                <a:tailEnd len="med" w="med" type="none"/>
              </a:ln>
            </p:spPr>
          </p:cxnSp>
          <p:sp>
            <p:nvSpPr>
              <p:cNvPr id="611" name="Google Shape;611;p22"/>
              <p:cNvSpPr/>
              <p:nvPr/>
            </p:nvSpPr>
            <p:spPr>
              <a:xfrm flipH="1" rot="10800000">
                <a:off x="319825" y="429750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pic>
        <p:nvPicPr>
          <p:cNvPr id="612" name="Google Shape;612;p22"/>
          <p:cNvPicPr preferRelativeResize="0"/>
          <p:nvPr/>
        </p:nvPicPr>
        <p:blipFill rotWithShape="1">
          <a:blip r:embed="rId2">
            <a:alphaModFix/>
          </a:blip>
          <a:srcRect b="0" l="0" r="0" t="55253"/>
          <a:stretch/>
        </p:blipFill>
        <p:spPr>
          <a:xfrm>
            <a:off x="278338" y="2942550"/>
            <a:ext cx="222225" cy="1211851"/>
          </a:xfrm>
          <a:prstGeom prst="rect">
            <a:avLst/>
          </a:prstGeom>
          <a:noFill/>
          <a:ln>
            <a:noFill/>
          </a:ln>
        </p:spPr>
      </p:pic>
      <p:sp>
        <p:nvSpPr>
          <p:cNvPr id="613" name="Google Shape;613;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14" name="Google Shape;614;p22"/>
          <p:cNvSpPr txBox="1"/>
          <p:nvPr>
            <p:ph idx="1" type="subTitle"/>
          </p:nvPr>
        </p:nvSpPr>
        <p:spPr>
          <a:xfrm>
            <a:off x="4695504" y="1539025"/>
            <a:ext cx="3470400" cy="25683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15" name="Google Shape;615;p22"/>
          <p:cNvSpPr txBox="1"/>
          <p:nvPr>
            <p:ph idx="2" type="subTitle"/>
          </p:nvPr>
        </p:nvSpPr>
        <p:spPr>
          <a:xfrm>
            <a:off x="720000" y="1539025"/>
            <a:ext cx="3470400" cy="25683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_1_1_1_1">
    <p:spTree>
      <p:nvGrpSpPr>
        <p:cNvPr id="616" name="Shape 616"/>
        <p:cNvGrpSpPr/>
        <p:nvPr/>
      </p:nvGrpSpPr>
      <p:grpSpPr>
        <a:xfrm>
          <a:off x="0" y="0"/>
          <a:ext cx="0" cy="0"/>
          <a:chOff x="0" y="0"/>
          <a:chExt cx="0" cy="0"/>
        </a:xfrm>
      </p:grpSpPr>
      <p:grpSp>
        <p:nvGrpSpPr>
          <p:cNvPr id="617" name="Google Shape;617;p23"/>
          <p:cNvGrpSpPr/>
          <p:nvPr/>
        </p:nvGrpSpPr>
        <p:grpSpPr>
          <a:xfrm>
            <a:off x="0" y="3509788"/>
            <a:ext cx="9147475" cy="1636113"/>
            <a:chOff x="0" y="3509788"/>
            <a:chExt cx="9147475" cy="1636113"/>
          </a:xfrm>
        </p:grpSpPr>
        <p:grpSp>
          <p:nvGrpSpPr>
            <p:cNvPr id="618" name="Google Shape;618;p23"/>
            <p:cNvGrpSpPr/>
            <p:nvPr/>
          </p:nvGrpSpPr>
          <p:grpSpPr>
            <a:xfrm>
              <a:off x="545775" y="3509788"/>
              <a:ext cx="8601700" cy="1636113"/>
              <a:chOff x="545775" y="3509788"/>
              <a:chExt cx="8601700" cy="1636113"/>
            </a:xfrm>
          </p:grpSpPr>
          <p:grpSp>
            <p:nvGrpSpPr>
              <p:cNvPr id="619" name="Google Shape;619;p23"/>
              <p:cNvGrpSpPr/>
              <p:nvPr/>
            </p:nvGrpSpPr>
            <p:grpSpPr>
              <a:xfrm>
                <a:off x="8424000" y="3509788"/>
                <a:ext cx="723475" cy="1636113"/>
                <a:chOff x="8424000" y="3509788"/>
                <a:chExt cx="723475" cy="1636113"/>
              </a:xfrm>
            </p:grpSpPr>
            <p:grpSp>
              <p:nvGrpSpPr>
                <p:cNvPr id="620" name="Google Shape;620;p23"/>
                <p:cNvGrpSpPr/>
                <p:nvPr/>
              </p:nvGrpSpPr>
              <p:grpSpPr>
                <a:xfrm>
                  <a:off x="8527900" y="3667288"/>
                  <a:ext cx="619575" cy="743275"/>
                  <a:chOff x="8527900" y="3667288"/>
                  <a:chExt cx="619575" cy="743275"/>
                </a:xfrm>
              </p:grpSpPr>
              <p:cxnSp>
                <p:nvCxnSpPr>
                  <p:cNvPr id="621" name="Google Shape;621;p23"/>
                  <p:cNvCxnSpPr/>
                  <p:nvPr/>
                </p:nvCxnSpPr>
                <p:spPr>
                  <a:xfrm>
                    <a:off x="8527900" y="4052588"/>
                    <a:ext cx="311100" cy="291600"/>
                  </a:xfrm>
                  <a:prstGeom prst="straightConnector1">
                    <a:avLst/>
                  </a:prstGeom>
                  <a:noFill/>
                  <a:ln cap="flat" cmpd="sng" w="9525">
                    <a:solidFill>
                      <a:schemeClr val="lt2"/>
                    </a:solidFill>
                    <a:prstDash val="solid"/>
                    <a:round/>
                    <a:headEnd len="med" w="med" type="none"/>
                    <a:tailEnd len="med" w="med" type="none"/>
                  </a:ln>
                </p:spPr>
              </p:cxnSp>
              <p:cxnSp>
                <p:nvCxnSpPr>
                  <p:cNvPr id="622" name="Google Shape;622;p23"/>
                  <p:cNvCxnSpPr/>
                  <p:nvPr/>
                </p:nvCxnSpPr>
                <p:spPr>
                  <a:xfrm>
                    <a:off x="8528875" y="4052588"/>
                    <a:ext cx="618600" cy="0"/>
                  </a:xfrm>
                  <a:prstGeom prst="straightConnector1">
                    <a:avLst/>
                  </a:prstGeom>
                  <a:noFill/>
                  <a:ln cap="flat" cmpd="sng" w="9525">
                    <a:solidFill>
                      <a:schemeClr val="lt2"/>
                    </a:solidFill>
                    <a:prstDash val="solid"/>
                    <a:round/>
                    <a:headEnd len="med" w="med" type="none"/>
                    <a:tailEnd len="med" w="med" type="none"/>
                  </a:ln>
                </p:spPr>
              </p:cxnSp>
              <p:sp>
                <p:nvSpPr>
                  <p:cNvPr id="623" name="Google Shape;623;p23"/>
                  <p:cNvSpPr/>
                  <p:nvPr/>
                </p:nvSpPr>
                <p:spPr>
                  <a:xfrm>
                    <a:off x="8791550" y="4322363"/>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624" name="Google Shape;624;p23"/>
                  <p:cNvCxnSpPr/>
                  <p:nvPr/>
                </p:nvCxnSpPr>
                <p:spPr>
                  <a:xfrm rot="10800000">
                    <a:off x="8830425" y="3912850"/>
                    <a:ext cx="312600" cy="0"/>
                  </a:xfrm>
                  <a:prstGeom prst="straightConnector1">
                    <a:avLst/>
                  </a:prstGeom>
                  <a:noFill/>
                  <a:ln cap="flat" cmpd="sng" w="9525">
                    <a:solidFill>
                      <a:schemeClr val="lt2"/>
                    </a:solidFill>
                    <a:prstDash val="solid"/>
                    <a:round/>
                    <a:headEnd len="med" w="med" type="none"/>
                    <a:tailEnd len="med" w="med" type="none"/>
                  </a:ln>
                </p:spPr>
              </p:cxnSp>
              <p:cxnSp>
                <p:nvCxnSpPr>
                  <p:cNvPr id="625" name="Google Shape;625;p23"/>
                  <p:cNvCxnSpPr/>
                  <p:nvPr/>
                </p:nvCxnSpPr>
                <p:spPr>
                  <a:xfrm rot="10800000">
                    <a:off x="8615863" y="3698188"/>
                    <a:ext cx="214800" cy="214800"/>
                  </a:xfrm>
                  <a:prstGeom prst="straightConnector1">
                    <a:avLst/>
                  </a:prstGeom>
                  <a:noFill/>
                  <a:ln cap="flat" cmpd="sng" w="9525">
                    <a:solidFill>
                      <a:schemeClr val="lt2"/>
                    </a:solidFill>
                    <a:prstDash val="solid"/>
                    <a:round/>
                    <a:headEnd len="med" w="med" type="none"/>
                    <a:tailEnd len="med" w="med" type="none"/>
                  </a:ln>
                </p:spPr>
              </p:cxnSp>
              <p:sp>
                <p:nvSpPr>
                  <p:cNvPr id="626" name="Google Shape;626;p23"/>
                  <p:cNvSpPr/>
                  <p:nvPr/>
                </p:nvSpPr>
                <p:spPr>
                  <a:xfrm rot="10800000">
                    <a:off x="8540713" y="3667288"/>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627" name="Google Shape;627;p23"/>
                <p:cNvGrpSpPr/>
                <p:nvPr/>
              </p:nvGrpSpPr>
              <p:grpSpPr>
                <a:xfrm>
                  <a:off x="8424000" y="3509788"/>
                  <a:ext cx="719025" cy="1636113"/>
                  <a:chOff x="8424000" y="3509788"/>
                  <a:chExt cx="719025" cy="1636113"/>
                </a:xfrm>
              </p:grpSpPr>
              <p:cxnSp>
                <p:nvCxnSpPr>
                  <p:cNvPr id="628" name="Google Shape;628;p23"/>
                  <p:cNvCxnSpPr/>
                  <p:nvPr/>
                </p:nvCxnSpPr>
                <p:spPr>
                  <a:xfrm rot="10800000">
                    <a:off x="8886825" y="4765200"/>
                    <a:ext cx="0" cy="380700"/>
                  </a:xfrm>
                  <a:prstGeom prst="straightConnector1">
                    <a:avLst/>
                  </a:prstGeom>
                  <a:noFill/>
                  <a:ln cap="flat" cmpd="sng" w="9525">
                    <a:solidFill>
                      <a:schemeClr val="accent1"/>
                    </a:solidFill>
                    <a:prstDash val="solid"/>
                    <a:round/>
                    <a:headEnd len="med" w="med" type="none"/>
                    <a:tailEnd len="med" w="med" type="none"/>
                  </a:ln>
                </p:spPr>
              </p:cxnSp>
              <p:cxnSp>
                <p:nvCxnSpPr>
                  <p:cNvPr id="629" name="Google Shape;629;p23"/>
                  <p:cNvCxnSpPr/>
                  <p:nvPr/>
                </p:nvCxnSpPr>
                <p:spPr>
                  <a:xfrm>
                    <a:off x="8523525" y="4404275"/>
                    <a:ext cx="363300" cy="363300"/>
                  </a:xfrm>
                  <a:prstGeom prst="straightConnector1">
                    <a:avLst/>
                  </a:prstGeom>
                  <a:noFill/>
                  <a:ln cap="flat" cmpd="sng" w="9525">
                    <a:solidFill>
                      <a:schemeClr val="accent1"/>
                    </a:solidFill>
                    <a:prstDash val="solid"/>
                    <a:round/>
                    <a:headEnd len="med" w="med" type="none"/>
                    <a:tailEnd len="med" w="med" type="none"/>
                  </a:ln>
                </p:spPr>
              </p:cxnSp>
              <p:sp>
                <p:nvSpPr>
                  <p:cNvPr id="630" name="Google Shape;630;p23"/>
                  <p:cNvSpPr/>
                  <p:nvPr/>
                </p:nvSpPr>
                <p:spPr>
                  <a:xfrm>
                    <a:off x="8424000" y="43419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631" name="Google Shape;631;p23"/>
                  <p:cNvCxnSpPr/>
                  <p:nvPr/>
                </p:nvCxnSpPr>
                <p:spPr>
                  <a:xfrm rot="10800000">
                    <a:off x="9015225" y="3755350"/>
                    <a:ext cx="127800" cy="0"/>
                  </a:xfrm>
                  <a:prstGeom prst="straightConnector1">
                    <a:avLst/>
                  </a:prstGeom>
                  <a:noFill/>
                  <a:ln cap="flat" cmpd="sng" w="9525">
                    <a:solidFill>
                      <a:schemeClr val="accent1"/>
                    </a:solidFill>
                    <a:prstDash val="solid"/>
                    <a:round/>
                    <a:headEnd len="med" w="med" type="none"/>
                    <a:tailEnd len="med" w="med" type="none"/>
                  </a:ln>
                </p:spPr>
              </p:cxnSp>
              <p:cxnSp>
                <p:nvCxnSpPr>
                  <p:cNvPr id="632" name="Google Shape;632;p23"/>
                  <p:cNvCxnSpPr/>
                  <p:nvPr/>
                </p:nvCxnSpPr>
                <p:spPr>
                  <a:xfrm rot="10800000">
                    <a:off x="8804738" y="3540688"/>
                    <a:ext cx="214800" cy="214800"/>
                  </a:xfrm>
                  <a:prstGeom prst="straightConnector1">
                    <a:avLst/>
                  </a:prstGeom>
                  <a:noFill/>
                  <a:ln cap="flat" cmpd="sng" w="9525">
                    <a:solidFill>
                      <a:schemeClr val="accent1"/>
                    </a:solidFill>
                    <a:prstDash val="solid"/>
                    <a:round/>
                    <a:headEnd len="med" w="med" type="none"/>
                    <a:tailEnd len="med" w="med" type="none"/>
                  </a:ln>
                </p:spPr>
              </p:cxnSp>
              <p:sp>
                <p:nvSpPr>
                  <p:cNvPr id="633" name="Google Shape;633;p23"/>
                  <p:cNvSpPr/>
                  <p:nvPr/>
                </p:nvSpPr>
                <p:spPr>
                  <a:xfrm rot="10800000">
                    <a:off x="8729588" y="3509788"/>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nvGrpSpPr>
              <p:cNvPr id="634" name="Google Shape;634;p23"/>
              <p:cNvGrpSpPr/>
              <p:nvPr/>
            </p:nvGrpSpPr>
            <p:grpSpPr>
              <a:xfrm>
                <a:off x="545775" y="4697275"/>
                <a:ext cx="1388225" cy="448625"/>
                <a:chOff x="545775" y="4697275"/>
                <a:chExt cx="1388225" cy="448625"/>
              </a:xfrm>
            </p:grpSpPr>
            <p:cxnSp>
              <p:nvCxnSpPr>
                <p:cNvPr id="635" name="Google Shape;635;p23"/>
                <p:cNvCxnSpPr/>
                <p:nvPr/>
              </p:nvCxnSpPr>
              <p:spPr>
                <a:xfrm flipH="1" rot="10800000">
                  <a:off x="545775" y="4738175"/>
                  <a:ext cx="406800" cy="406800"/>
                </a:xfrm>
                <a:prstGeom prst="straightConnector1">
                  <a:avLst/>
                </a:prstGeom>
                <a:noFill/>
                <a:ln cap="flat" cmpd="sng" w="9525">
                  <a:solidFill>
                    <a:schemeClr val="lt2"/>
                  </a:solidFill>
                  <a:prstDash val="solid"/>
                  <a:round/>
                  <a:headEnd len="med" w="med" type="none"/>
                  <a:tailEnd len="med" w="med" type="none"/>
                </a:ln>
              </p:spPr>
            </p:cxnSp>
            <p:cxnSp>
              <p:nvCxnSpPr>
                <p:cNvPr id="636" name="Google Shape;636;p23"/>
                <p:cNvCxnSpPr/>
                <p:nvPr/>
              </p:nvCxnSpPr>
              <p:spPr>
                <a:xfrm rot="10800000">
                  <a:off x="952300" y="4741375"/>
                  <a:ext cx="593100" cy="0"/>
                </a:xfrm>
                <a:prstGeom prst="straightConnector1">
                  <a:avLst/>
                </a:prstGeom>
                <a:noFill/>
                <a:ln cap="flat" cmpd="sng" w="9525">
                  <a:solidFill>
                    <a:schemeClr val="lt2"/>
                  </a:solidFill>
                  <a:prstDash val="solid"/>
                  <a:round/>
                  <a:headEnd len="med" w="med" type="none"/>
                  <a:tailEnd len="med" w="med" type="none"/>
                </a:ln>
              </p:spPr>
            </p:cxnSp>
            <p:cxnSp>
              <p:nvCxnSpPr>
                <p:cNvPr id="637" name="Google Shape;637;p23"/>
                <p:cNvCxnSpPr/>
                <p:nvPr/>
              </p:nvCxnSpPr>
              <p:spPr>
                <a:xfrm flipH="1" rot="10800000">
                  <a:off x="745650" y="4837800"/>
                  <a:ext cx="308100" cy="308100"/>
                </a:xfrm>
                <a:prstGeom prst="straightConnector1">
                  <a:avLst/>
                </a:prstGeom>
                <a:noFill/>
                <a:ln cap="flat" cmpd="sng" w="9525">
                  <a:solidFill>
                    <a:schemeClr val="lt2"/>
                  </a:solidFill>
                  <a:prstDash val="solid"/>
                  <a:round/>
                  <a:headEnd len="med" w="med" type="none"/>
                  <a:tailEnd len="med" w="med" type="none"/>
                </a:ln>
              </p:spPr>
            </p:cxnSp>
            <p:cxnSp>
              <p:nvCxnSpPr>
                <p:cNvPr id="638" name="Google Shape;638;p23"/>
                <p:cNvCxnSpPr>
                  <a:stCxn id="639" idx="2"/>
                </p:cNvCxnSpPr>
                <p:nvPr/>
              </p:nvCxnSpPr>
              <p:spPr>
                <a:xfrm rot="10800000">
                  <a:off x="1053500" y="4840900"/>
                  <a:ext cx="724200" cy="0"/>
                </a:xfrm>
                <a:prstGeom prst="straightConnector1">
                  <a:avLst/>
                </a:prstGeom>
                <a:noFill/>
                <a:ln cap="flat" cmpd="sng" w="9525">
                  <a:solidFill>
                    <a:schemeClr val="lt2"/>
                  </a:solidFill>
                  <a:prstDash val="solid"/>
                  <a:round/>
                  <a:headEnd len="med" w="med" type="none"/>
                  <a:tailEnd len="med" w="med" type="none"/>
                </a:ln>
              </p:spPr>
            </p:cxnSp>
            <p:sp>
              <p:nvSpPr>
                <p:cNvPr id="640" name="Google Shape;640;p23"/>
                <p:cNvSpPr/>
                <p:nvPr/>
              </p:nvSpPr>
              <p:spPr>
                <a:xfrm flipH="1" rot="10800000">
                  <a:off x="1545400" y="469727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39" name="Google Shape;639;p23"/>
                <p:cNvSpPr/>
                <p:nvPr/>
              </p:nvSpPr>
              <p:spPr>
                <a:xfrm flipH="1" rot="10800000">
                  <a:off x="1777700" y="479680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nvGrpSpPr>
            <p:cNvPr id="641" name="Google Shape;641;p23"/>
            <p:cNvGrpSpPr/>
            <p:nvPr/>
          </p:nvGrpSpPr>
          <p:grpSpPr>
            <a:xfrm>
              <a:off x="0" y="4297500"/>
              <a:ext cx="720000" cy="842900"/>
              <a:chOff x="0" y="4297500"/>
              <a:chExt cx="720000" cy="842900"/>
            </a:xfrm>
          </p:grpSpPr>
          <p:cxnSp>
            <p:nvCxnSpPr>
              <p:cNvPr id="642" name="Google Shape;642;p23"/>
              <p:cNvCxnSpPr/>
              <p:nvPr/>
            </p:nvCxnSpPr>
            <p:spPr>
              <a:xfrm flipH="1" rot="10800000">
                <a:off x="0" y="4737500"/>
                <a:ext cx="402900" cy="402900"/>
              </a:xfrm>
              <a:prstGeom prst="straightConnector1">
                <a:avLst/>
              </a:prstGeom>
              <a:noFill/>
              <a:ln cap="flat" cmpd="sng" w="9525">
                <a:solidFill>
                  <a:schemeClr val="accent1"/>
                </a:solidFill>
                <a:prstDash val="solid"/>
                <a:round/>
                <a:headEnd len="med" w="med" type="none"/>
                <a:tailEnd len="med" w="med" type="none"/>
              </a:ln>
            </p:spPr>
          </p:cxnSp>
          <p:cxnSp>
            <p:nvCxnSpPr>
              <p:cNvPr id="643" name="Google Shape;643;p23"/>
              <p:cNvCxnSpPr/>
              <p:nvPr/>
            </p:nvCxnSpPr>
            <p:spPr>
              <a:xfrm flipH="1" rot="10800000">
                <a:off x="228025" y="4737500"/>
                <a:ext cx="402900" cy="402900"/>
              </a:xfrm>
              <a:prstGeom prst="straightConnector1">
                <a:avLst/>
              </a:prstGeom>
              <a:noFill/>
              <a:ln cap="flat" cmpd="sng" w="9525">
                <a:solidFill>
                  <a:schemeClr val="accent1"/>
                </a:solidFill>
                <a:prstDash val="solid"/>
                <a:round/>
                <a:headEnd len="med" w="med" type="none"/>
                <a:tailEnd len="med" w="med" type="none"/>
              </a:ln>
            </p:spPr>
          </p:cxnSp>
          <p:sp>
            <p:nvSpPr>
              <p:cNvPr id="644" name="Google Shape;644;p23"/>
              <p:cNvSpPr/>
              <p:nvPr/>
            </p:nvSpPr>
            <p:spPr>
              <a:xfrm flipH="1" rot="10800000">
                <a:off x="563700" y="46908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645" name="Google Shape;645;p23"/>
              <p:cNvCxnSpPr/>
              <p:nvPr/>
            </p:nvCxnSpPr>
            <p:spPr>
              <a:xfrm rot="10800000">
                <a:off x="397975" y="4360975"/>
                <a:ext cx="0" cy="380400"/>
              </a:xfrm>
              <a:prstGeom prst="straightConnector1">
                <a:avLst/>
              </a:prstGeom>
              <a:noFill/>
              <a:ln cap="flat" cmpd="sng" w="9525">
                <a:solidFill>
                  <a:schemeClr val="accent1"/>
                </a:solidFill>
                <a:prstDash val="solid"/>
                <a:round/>
                <a:headEnd len="med" w="med" type="none"/>
                <a:tailEnd len="med" w="med" type="none"/>
              </a:ln>
            </p:spPr>
          </p:cxnSp>
          <p:sp>
            <p:nvSpPr>
              <p:cNvPr id="646" name="Google Shape;646;p23"/>
              <p:cNvSpPr/>
              <p:nvPr/>
            </p:nvSpPr>
            <p:spPr>
              <a:xfrm flipH="1" rot="10800000">
                <a:off x="319825" y="429750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pic>
        <p:nvPicPr>
          <p:cNvPr id="647" name="Google Shape;647;p23"/>
          <p:cNvPicPr preferRelativeResize="0"/>
          <p:nvPr/>
        </p:nvPicPr>
        <p:blipFill rotWithShape="1">
          <a:blip r:embed="rId2">
            <a:alphaModFix/>
          </a:blip>
          <a:srcRect b="0" l="0" r="0" t="55253"/>
          <a:stretch/>
        </p:blipFill>
        <p:spPr>
          <a:xfrm>
            <a:off x="278338" y="2942550"/>
            <a:ext cx="222225" cy="1211851"/>
          </a:xfrm>
          <a:prstGeom prst="rect">
            <a:avLst/>
          </a:prstGeom>
          <a:noFill/>
          <a:ln>
            <a:noFill/>
          </a:ln>
        </p:spPr>
      </p:pic>
      <p:sp>
        <p:nvSpPr>
          <p:cNvPr id="648" name="Google Shape;648;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49" name="Google Shape;649;p23"/>
          <p:cNvSpPr txBox="1"/>
          <p:nvPr>
            <p:ph idx="1" type="body"/>
          </p:nvPr>
        </p:nvSpPr>
        <p:spPr>
          <a:xfrm>
            <a:off x="720000" y="1165150"/>
            <a:ext cx="3726000" cy="32475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1000"/>
              </a:spcBef>
              <a:spcAft>
                <a:spcPts val="0"/>
              </a:spcAft>
              <a:buSzPts val="1200"/>
              <a:buFont typeface="Bellota Text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1000"/>
              </a:spcBef>
              <a:spcAft>
                <a:spcPts val="0"/>
              </a:spcAft>
              <a:buSzPts val="1200"/>
              <a:buFont typeface="Nunito Light"/>
              <a:buChar char="■"/>
              <a:defRPr/>
            </a:lvl3pPr>
            <a:lvl4pPr indent="-304800" lvl="3" marL="1828800" rtl="0">
              <a:lnSpc>
                <a:spcPct val="100000"/>
              </a:lnSpc>
              <a:spcBef>
                <a:spcPts val="1000"/>
              </a:spcBef>
              <a:spcAft>
                <a:spcPts val="0"/>
              </a:spcAft>
              <a:buSzPts val="1200"/>
              <a:buFont typeface="Nunito Light"/>
              <a:buChar char="●"/>
              <a:defRPr/>
            </a:lvl4pPr>
            <a:lvl5pPr indent="-304800" lvl="4" marL="2286000" rtl="0">
              <a:lnSpc>
                <a:spcPct val="100000"/>
              </a:lnSpc>
              <a:spcBef>
                <a:spcPts val="1000"/>
              </a:spcBef>
              <a:spcAft>
                <a:spcPts val="0"/>
              </a:spcAft>
              <a:buSzPts val="1200"/>
              <a:buFont typeface="Nunito Light"/>
              <a:buChar char="○"/>
              <a:defRPr/>
            </a:lvl5pPr>
            <a:lvl6pPr indent="-304800" lvl="5" marL="2743200" rtl="0">
              <a:lnSpc>
                <a:spcPct val="100000"/>
              </a:lnSpc>
              <a:spcBef>
                <a:spcPts val="1000"/>
              </a:spcBef>
              <a:spcAft>
                <a:spcPts val="0"/>
              </a:spcAft>
              <a:buSzPts val="1200"/>
              <a:buFont typeface="Nunito Light"/>
              <a:buChar char="■"/>
              <a:defRPr/>
            </a:lvl6pPr>
            <a:lvl7pPr indent="-304800" lvl="6" marL="3200400" rtl="0">
              <a:lnSpc>
                <a:spcPct val="100000"/>
              </a:lnSpc>
              <a:spcBef>
                <a:spcPts val="1000"/>
              </a:spcBef>
              <a:spcAft>
                <a:spcPts val="0"/>
              </a:spcAft>
              <a:buSzPts val="1200"/>
              <a:buFont typeface="Nunito Light"/>
              <a:buChar char="●"/>
              <a:defRPr/>
            </a:lvl7pPr>
            <a:lvl8pPr indent="-304800" lvl="7" marL="3657600" rtl="0">
              <a:lnSpc>
                <a:spcPct val="100000"/>
              </a:lnSpc>
              <a:spcBef>
                <a:spcPts val="1000"/>
              </a:spcBef>
              <a:spcAft>
                <a:spcPts val="0"/>
              </a:spcAft>
              <a:buSzPts val="1200"/>
              <a:buFont typeface="Nunito Light"/>
              <a:buChar char="○"/>
              <a:defRPr/>
            </a:lvl8pPr>
            <a:lvl9pPr indent="-304800" lvl="8" marL="4114800" rtl="0">
              <a:lnSpc>
                <a:spcPct val="100000"/>
              </a:lnSpc>
              <a:spcBef>
                <a:spcPts val="1000"/>
              </a:spcBef>
              <a:spcAft>
                <a:spcPts val="1000"/>
              </a:spcAft>
              <a:buSzPts val="1200"/>
              <a:buFont typeface="Nunito Light"/>
              <a:buChar char="■"/>
              <a:defRPr/>
            </a:lvl9pPr>
          </a:lstStyle>
          <a:p/>
        </p:txBody>
      </p:sp>
      <p:sp>
        <p:nvSpPr>
          <p:cNvPr id="650" name="Google Shape;650;p23"/>
          <p:cNvSpPr txBox="1"/>
          <p:nvPr>
            <p:ph idx="2" type="body"/>
          </p:nvPr>
        </p:nvSpPr>
        <p:spPr>
          <a:xfrm>
            <a:off x="4697874" y="1165150"/>
            <a:ext cx="3726000" cy="32475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1000"/>
              </a:spcBef>
              <a:spcAft>
                <a:spcPts val="0"/>
              </a:spcAft>
              <a:buSzPts val="1200"/>
              <a:buFont typeface="Bellota Text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1000"/>
              </a:spcBef>
              <a:spcAft>
                <a:spcPts val="0"/>
              </a:spcAft>
              <a:buSzPts val="1200"/>
              <a:buFont typeface="Nunito Light"/>
              <a:buChar char="■"/>
              <a:defRPr/>
            </a:lvl3pPr>
            <a:lvl4pPr indent="-304800" lvl="3" marL="1828800" rtl="0">
              <a:lnSpc>
                <a:spcPct val="100000"/>
              </a:lnSpc>
              <a:spcBef>
                <a:spcPts val="1000"/>
              </a:spcBef>
              <a:spcAft>
                <a:spcPts val="0"/>
              </a:spcAft>
              <a:buSzPts val="1200"/>
              <a:buFont typeface="Nunito Light"/>
              <a:buChar char="●"/>
              <a:defRPr/>
            </a:lvl4pPr>
            <a:lvl5pPr indent="-304800" lvl="4" marL="2286000" rtl="0">
              <a:lnSpc>
                <a:spcPct val="100000"/>
              </a:lnSpc>
              <a:spcBef>
                <a:spcPts val="1000"/>
              </a:spcBef>
              <a:spcAft>
                <a:spcPts val="0"/>
              </a:spcAft>
              <a:buSzPts val="1200"/>
              <a:buFont typeface="Nunito Light"/>
              <a:buChar char="○"/>
              <a:defRPr/>
            </a:lvl5pPr>
            <a:lvl6pPr indent="-304800" lvl="5" marL="2743200" rtl="0">
              <a:lnSpc>
                <a:spcPct val="100000"/>
              </a:lnSpc>
              <a:spcBef>
                <a:spcPts val="1000"/>
              </a:spcBef>
              <a:spcAft>
                <a:spcPts val="0"/>
              </a:spcAft>
              <a:buSzPts val="1200"/>
              <a:buFont typeface="Nunito Light"/>
              <a:buChar char="■"/>
              <a:defRPr/>
            </a:lvl6pPr>
            <a:lvl7pPr indent="-304800" lvl="6" marL="3200400" rtl="0">
              <a:lnSpc>
                <a:spcPct val="100000"/>
              </a:lnSpc>
              <a:spcBef>
                <a:spcPts val="1000"/>
              </a:spcBef>
              <a:spcAft>
                <a:spcPts val="0"/>
              </a:spcAft>
              <a:buSzPts val="1200"/>
              <a:buFont typeface="Nunito Light"/>
              <a:buChar char="●"/>
              <a:defRPr/>
            </a:lvl7pPr>
            <a:lvl8pPr indent="-304800" lvl="7" marL="3657600" rtl="0">
              <a:lnSpc>
                <a:spcPct val="100000"/>
              </a:lnSpc>
              <a:spcBef>
                <a:spcPts val="1000"/>
              </a:spcBef>
              <a:spcAft>
                <a:spcPts val="0"/>
              </a:spcAft>
              <a:buSzPts val="1200"/>
              <a:buFont typeface="Nunito Light"/>
              <a:buChar char="○"/>
              <a:defRPr/>
            </a:lvl8pPr>
            <a:lvl9pPr indent="-304800" lvl="8" marL="4114800" rtl="0">
              <a:lnSpc>
                <a:spcPct val="100000"/>
              </a:lnSpc>
              <a:spcBef>
                <a:spcPts val="1000"/>
              </a:spcBef>
              <a:spcAft>
                <a:spcPts val="1000"/>
              </a:spcAft>
              <a:buSzPts val="1200"/>
              <a:buFont typeface="Nunito Light"/>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
    <p:spTree>
      <p:nvGrpSpPr>
        <p:cNvPr id="651" name="Shape 651"/>
        <p:cNvGrpSpPr/>
        <p:nvPr/>
      </p:nvGrpSpPr>
      <p:grpSpPr>
        <a:xfrm>
          <a:off x="0" y="0"/>
          <a:ext cx="0" cy="0"/>
          <a:chOff x="0" y="0"/>
          <a:chExt cx="0" cy="0"/>
        </a:xfrm>
      </p:grpSpPr>
      <p:grpSp>
        <p:nvGrpSpPr>
          <p:cNvPr id="652" name="Google Shape;652;p24"/>
          <p:cNvGrpSpPr/>
          <p:nvPr/>
        </p:nvGrpSpPr>
        <p:grpSpPr>
          <a:xfrm>
            <a:off x="0" y="3071250"/>
            <a:ext cx="9147250" cy="2074650"/>
            <a:chOff x="0" y="3071250"/>
            <a:chExt cx="9147250" cy="2074650"/>
          </a:xfrm>
        </p:grpSpPr>
        <p:grpSp>
          <p:nvGrpSpPr>
            <p:cNvPr id="653" name="Google Shape;653;p24"/>
            <p:cNvGrpSpPr/>
            <p:nvPr/>
          </p:nvGrpSpPr>
          <p:grpSpPr>
            <a:xfrm>
              <a:off x="0" y="3509788"/>
              <a:ext cx="723475" cy="1636113"/>
              <a:chOff x="0" y="3509788"/>
              <a:chExt cx="723475" cy="1636113"/>
            </a:xfrm>
          </p:grpSpPr>
          <p:grpSp>
            <p:nvGrpSpPr>
              <p:cNvPr id="654" name="Google Shape;654;p24"/>
              <p:cNvGrpSpPr/>
              <p:nvPr/>
            </p:nvGrpSpPr>
            <p:grpSpPr>
              <a:xfrm>
                <a:off x="260650" y="4341950"/>
                <a:ext cx="462825" cy="803950"/>
                <a:chOff x="260650" y="4341950"/>
                <a:chExt cx="462825" cy="803950"/>
              </a:xfrm>
            </p:grpSpPr>
            <p:cxnSp>
              <p:nvCxnSpPr>
                <p:cNvPr id="655" name="Google Shape;655;p24"/>
                <p:cNvCxnSpPr/>
                <p:nvPr/>
              </p:nvCxnSpPr>
              <p:spPr>
                <a:xfrm rot="10800000">
                  <a:off x="260650" y="4765200"/>
                  <a:ext cx="0" cy="380700"/>
                </a:xfrm>
                <a:prstGeom prst="straightConnector1">
                  <a:avLst/>
                </a:prstGeom>
                <a:noFill/>
                <a:ln cap="flat" cmpd="sng" w="9525">
                  <a:solidFill>
                    <a:schemeClr val="accent1"/>
                  </a:solidFill>
                  <a:prstDash val="solid"/>
                  <a:round/>
                  <a:headEnd len="med" w="med" type="none"/>
                  <a:tailEnd len="med" w="med" type="none"/>
                </a:ln>
              </p:spPr>
            </p:cxnSp>
            <p:cxnSp>
              <p:nvCxnSpPr>
                <p:cNvPr id="656" name="Google Shape;656;p24"/>
                <p:cNvCxnSpPr/>
                <p:nvPr/>
              </p:nvCxnSpPr>
              <p:spPr>
                <a:xfrm flipH="1">
                  <a:off x="260650" y="4404275"/>
                  <a:ext cx="363300" cy="363300"/>
                </a:xfrm>
                <a:prstGeom prst="straightConnector1">
                  <a:avLst/>
                </a:prstGeom>
                <a:noFill/>
                <a:ln cap="flat" cmpd="sng" w="9525">
                  <a:solidFill>
                    <a:schemeClr val="accent1"/>
                  </a:solidFill>
                  <a:prstDash val="solid"/>
                  <a:round/>
                  <a:headEnd len="med" w="med" type="none"/>
                  <a:tailEnd len="med" w="med" type="none"/>
                </a:ln>
              </p:spPr>
            </p:cxnSp>
            <p:sp>
              <p:nvSpPr>
                <p:cNvPr id="657" name="Google Shape;657;p24"/>
                <p:cNvSpPr/>
                <p:nvPr/>
              </p:nvSpPr>
              <p:spPr>
                <a:xfrm flipH="1">
                  <a:off x="567175" y="43419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cxnSp>
            <p:nvCxnSpPr>
              <p:cNvPr id="658" name="Google Shape;658;p24"/>
              <p:cNvCxnSpPr/>
              <p:nvPr/>
            </p:nvCxnSpPr>
            <p:spPr>
              <a:xfrm flipH="1">
                <a:off x="308475" y="4052588"/>
                <a:ext cx="311100" cy="291600"/>
              </a:xfrm>
              <a:prstGeom prst="straightConnector1">
                <a:avLst/>
              </a:prstGeom>
              <a:noFill/>
              <a:ln cap="flat" cmpd="sng" w="9525">
                <a:solidFill>
                  <a:schemeClr val="lt2"/>
                </a:solidFill>
                <a:prstDash val="solid"/>
                <a:round/>
                <a:headEnd len="med" w="med" type="none"/>
                <a:tailEnd len="med" w="med" type="none"/>
              </a:ln>
            </p:spPr>
          </p:cxnSp>
          <p:cxnSp>
            <p:nvCxnSpPr>
              <p:cNvPr id="659" name="Google Shape;659;p24"/>
              <p:cNvCxnSpPr/>
              <p:nvPr/>
            </p:nvCxnSpPr>
            <p:spPr>
              <a:xfrm rot="10800000">
                <a:off x="0" y="4052588"/>
                <a:ext cx="618600" cy="0"/>
              </a:xfrm>
              <a:prstGeom prst="straightConnector1">
                <a:avLst/>
              </a:prstGeom>
              <a:noFill/>
              <a:ln cap="flat" cmpd="sng" w="9525">
                <a:solidFill>
                  <a:schemeClr val="lt2"/>
                </a:solidFill>
                <a:prstDash val="solid"/>
                <a:round/>
                <a:headEnd len="med" w="med" type="none"/>
                <a:tailEnd len="med" w="med" type="none"/>
              </a:ln>
            </p:spPr>
          </p:cxnSp>
          <p:sp>
            <p:nvSpPr>
              <p:cNvPr id="660" name="Google Shape;660;p24"/>
              <p:cNvSpPr/>
              <p:nvPr/>
            </p:nvSpPr>
            <p:spPr>
              <a:xfrm flipH="1">
                <a:off x="199625" y="4322363"/>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661" name="Google Shape;661;p24"/>
              <p:cNvCxnSpPr/>
              <p:nvPr/>
            </p:nvCxnSpPr>
            <p:spPr>
              <a:xfrm>
                <a:off x="4450" y="3912850"/>
                <a:ext cx="312600" cy="0"/>
              </a:xfrm>
              <a:prstGeom prst="straightConnector1">
                <a:avLst/>
              </a:prstGeom>
              <a:noFill/>
              <a:ln cap="flat" cmpd="sng" w="9525">
                <a:solidFill>
                  <a:schemeClr val="lt2"/>
                </a:solidFill>
                <a:prstDash val="solid"/>
                <a:round/>
                <a:headEnd len="med" w="med" type="none"/>
                <a:tailEnd len="med" w="med" type="none"/>
              </a:ln>
            </p:spPr>
          </p:cxnSp>
          <p:cxnSp>
            <p:nvCxnSpPr>
              <p:cNvPr id="662" name="Google Shape;662;p24"/>
              <p:cNvCxnSpPr/>
              <p:nvPr/>
            </p:nvCxnSpPr>
            <p:spPr>
              <a:xfrm flipH="1" rot="10800000">
                <a:off x="316813" y="3698188"/>
                <a:ext cx="214800" cy="214800"/>
              </a:xfrm>
              <a:prstGeom prst="straightConnector1">
                <a:avLst/>
              </a:prstGeom>
              <a:noFill/>
              <a:ln cap="flat" cmpd="sng" w="9525">
                <a:solidFill>
                  <a:schemeClr val="lt2"/>
                </a:solidFill>
                <a:prstDash val="solid"/>
                <a:round/>
                <a:headEnd len="med" w="med" type="none"/>
                <a:tailEnd len="med" w="med" type="none"/>
              </a:ln>
            </p:spPr>
          </p:cxnSp>
          <p:sp>
            <p:nvSpPr>
              <p:cNvPr id="663" name="Google Shape;663;p24"/>
              <p:cNvSpPr/>
              <p:nvPr/>
            </p:nvSpPr>
            <p:spPr>
              <a:xfrm flipH="1" rot="10800000">
                <a:off x="450463" y="3667288"/>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664" name="Google Shape;664;p24"/>
              <p:cNvCxnSpPr/>
              <p:nvPr/>
            </p:nvCxnSpPr>
            <p:spPr>
              <a:xfrm>
                <a:off x="4450" y="3755350"/>
                <a:ext cx="127800" cy="0"/>
              </a:xfrm>
              <a:prstGeom prst="straightConnector1">
                <a:avLst/>
              </a:prstGeom>
              <a:noFill/>
              <a:ln cap="flat" cmpd="sng" w="9525">
                <a:solidFill>
                  <a:schemeClr val="accent1"/>
                </a:solidFill>
                <a:prstDash val="solid"/>
                <a:round/>
                <a:headEnd len="med" w="med" type="none"/>
                <a:tailEnd len="med" w="med" type="none"/>
              </a:ln>
            </p:spPr>
          </p:cxnSp>
          <p:cxnSp>
            <p:nvCxnSpPr>
              <p:cNvPr id="665" name="Google Shape;665;p24"/>
              <p:cNvCxnSpPr/>
              <p:nvPr/>
            </p:nvCxnSpPr>
            <p:spPr>
              <a:xfrm flipH="1" rot="10800000">
                <a:off x="127938" y="3540688"/>
                <a:ext cx="214800" cy="214800"/>
              </a:xfrm>
              <a:prstGeom prst="straightConnector1">
                <a:avLst/>
              </a:prstGeom>
              <a:noFill/>
              <a:ln cap="flat" cmpd="sng" w="9525">
                <a:solidFill>
                  <a:schemeClr val="accent1"/>
                </a:solidFill>
                <a:prstDash val="solid"/>
                <a:round/>
                <a:headEnd len="med" w="med" type="none"/>
                <a:tailEnd len="med" w="med" type="none"/>
              </a:ln>
            </p:spPr>
          </p:cxnSp>
          <p:sp>
            <p:nvSpPr>
              <p:cNvPr id="666" name="Google Shape;666;p24"/>
              <p:cNvSpPr/>
              <p:nvPr/>
            </p:nvSpPr>
            <p:spPr>
              <a:xfrm flipH="1" rot="10800000">
                <a:off x="261588" y="3509788"/>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667" name="Google Shape;667;p24"/>
            <p:cNvGrpSpPr/>
            <p:nvPr/>
          </p:nvGrpSpPr>
          <p:grpSpPr>
            <a:xfrm>
              <a:off x="6645250" y="3071250"/>
              <a:ext cx="2502000" cy="2074650"/>
              <a:chOff x="6645250" y="3071250"/>
              <a:chExt cx="2502000" cy="2074650"/>
            </a:xfrm>
          </p:grpSpPr>
          <p:grpSp>
            <p:nvGrpSpPr>
              <p:cNvPr id="668" name="Google Shape;668;p24"/>
              <p:cNvGrpSpPr/>
              <p:nvPr/>
            </p:nvGrpSpPr>
            <p:grpSpPr>
              <a:xfrm>
                <a:off x="8561013" y="3689275"/>
                <a:ext cx="328125" cy="1456625"/>
                <a:chOff x="8561013" y="3689275"/>
                <a:chExt cx="328125" cy="1456625"/>
              </a:xfrm>
            </p:grpSpPr>
            <p:cxnSp>
              <p:nvCxnSpPr>
                <p:cNvPr id="669" name="Google Shape;669;p24"/>
                <p:cNvCxnSpPr/>
                <p:nvPr/>
              </p:nvCxnSpPr>
              <p:spPr>
                <a:xfrm rot="10800000">
                  <a:off x="8887100" y="3978600"/>
                  <a:ext cx="0" cy="1167300"/>
                </a:xfrm>
                <a:prstGeom prst="straightConnector1">
                  <a:avLst/>
                </a:prstGeom>
                <a:noFill/>
                <a:ln cap="flat" cmpd="sng" w="9525">
                  <a:solidFill>
                    <a:schemeClr val="accent1"/>
                  </a:solidFill>
                  <a:prstDash val="solid"/>
                  <a:round/>
                  <a:headEnd len="med" w="med" type="none"/>
                  <a:tailEnd len="med" w="med" type="none"/>
                </a:ln>
              </p:spPr>
            </p:cxnSp>
            <p:cxnSp>
              <p:nvCxnSpPr>
                <p:cNvPr id="670" name="Google Shape;670;p24"/>
                <p:cNvCxnSpPr/>
                <p:nvPr/>
              </p:nvCxnSpPr>
              <p:spPr>
                <a:xfrm>
                  <a:off x="8660538" y="3751600"/>
                  <a:ext cx="228600" cy="228600"/>
                </a:xfrm>
                <a:prstGeom prst="straightConnector1">
                  <a:avLst/>
                </a:prstGeom>
                <a:noFill/>
                <a:ln cap="flat" cmpd="sng" w="9525">
                  <a:solidFill>
                    <a:schemeClr val="accent1"/>
                  </a:solidFill>
                  <a:prstDash val="solid"/>
                  <a:round/>
                  <a:headEnd len="med" w="med" type="none"/>
                  <a:tailEnd len="med" w="med" type="none"/>
                </a:ln>
              </p:spPr>
            </p:cxnSp>
            <p:sp>
              <p:nvSpPr>
                <p:cNvPr id="671" name="Google Shape;671;p24"/>
                <p:cNvSpPr/>
                <p:nvPr/>
              </p:nvSpPr>
              <p:spPr>
                <a:xfrm>
                  <a:off x="8561013" y="3689275"/>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672" name="Google Shape;672;p24"/>
              <p:cNvGrpSpPr/>
              <p:nvPr/>
            </p:nvGrpSpPr>
            <p:grpSpPr>
              <a:xfrm>
                <a:off x="6645250" y="4802225"/>
                <a:ext cx="2502000" cy="88200"/>
                <a:chOff x="6645250" y="4802225"/>
                <a:chExt cx="2502000" cy="88200"/>
              </a:xfrm>
            </p:grpSpPr>
            <p:cxnSp>
              <p:nvCxnSpPr>
                <p:cNvPr id="673" name="Google Shape;673;p24"/>
                <p:cNvCxnSpPr/>
                <p:nvPr/>
              </p:nvCxnSpPr>
              <p:spPr>
                <a:xfrm>
                  <a:off x="6801550" y="4846325"/>
                  <a:ext cx="2345700" cy="0"/>
                </a:xfrm>
                <a:prstGeom prst="straightConnector1">
                  <a:avLst/>
                </a:prstGeom>
                <a:noFill/>
                <a:ln cap="flat" cmpd="sng" w="9525">
                  <a:solidFill>
                    <a:schemeClr val="lt2"/>
                  </a:solidFill>
                  <a:prstDash val="solid"/>
                  <a:round/>
                  <a:headEnd len="med" w="med" type="none"/>
                  <a:tailEnd len="med" w="med" type="none"/>
                </a:ln>
              </p:spPr>
            </p:cxnSp>
            <p:sp>
              <p:nvSpPr>
                <p:cNvPr id="674" name="Google Shape;674;p24"/>
                <p:cNvSpPr/>
                <p:nvPr/>
              </p:nvSpPr>
              <p:spPr>
                <a:xfrm flipH="1">
                  <a:off x="6645250" y="480222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675" name="Google Shape;675;p24"/>
              <p:cNvGrpSpPr/>
              <p:nvPr/>
            </p:nvGrpSpPr>
            <p:grpSpPr>
              <a:xfrm>
                <a:off x="8664500" y="3071250"/>
                <a:ext cx="479400" cy="711475"/>
                <a:chOff x="8664500" y="3071250"/>
                <a:chExt cx="479400" cy="711475"/>
              </a:xfrm>
            </p:grpSpPr>
            <p:cxnSp>
              <p:nvCxnSpPr>
                <p:cNvPr id="676" name="Google Shape;676;p24"/>
                <p:cNvCxnSpPr/>
                <p:nvPr/>
              </p:nvCxnSpPr>
              <p:spPr>
                <a:xfrm>
                  <a:off x="8668600" y="3478225"/>
                  <a:ext cx="262800" cy="262800"/>
                </a:xfrm>
                <a:prstGeom prst="straightConnector1">
                  <a:avLst/>
                </a:prstGeom>
                <a:noFill/>
                <a:ln cap="flat" cmpd="sng" w="9525">
                  <a:solidFill>
                    <a:schemeClr val="lt2"/>
                  </a:solidFill>
                  <a:prstDash val="solid"/>
                  <a:round/>
                  <a:headEnd len="med" w="med" type="none"/>
                  <a:tailEnd len="med" w="med" type="none"/>
                </a:ln>
              </p:spPr>
            </p:cxnSp>
            <p:cxnSp>
              <p:nvCxnSpPr>
                <p:cNvPr id="677" name="Google Shape;677;p24"/>
                <p:cNvCxnSpPr/>
                <p:nvPr/>
              </p:nvCxnSpPr>
              <p:spPr>
                <a:xfrm>
                  <a:off x="8664500" y="3476075"/>
                  <a:ext cx="479400" cy="0"/>
                </a:xfrm>
                <a:prstGeom prst="straightConnector1">
                  <a:avLst/>
                </a:prstGeom>
                <a:noFill/>
                <a:ln cap="flat" cmpd="sng" w="9525">
                  <a:solidFill>
                    <a:schemeClr val="lt2"/>
                  </a:solidFill>
                  <a:prstDash val="solid"/>
                  <a:round/>
                  <a:headEnd len="med" w="med" type="none"/>
                  <a:tailEnd len="med" w="med" type="none"/>
                </a:ln>
              </p:spPr>
            </p:cxnSp>
            <p:sp>
              <p:nvSpPr>
                <p:cNvPr id="678" name="Google Shape;678;p24"/>
                <p:cNvSpPr/>
                <p:nvPr/>
              </p:nvSpPr>
              <p:spPr>
                <a:xfrm>
                  <a:off x="8853975" y="369452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679" name="Google Shape;679;p24"/>
                <p:cNvCxnSpPr/>
                <p:nvPr/>
              </p:nvCxnSpPr>
              <p:spPr>
                <a:xfrm>
                  <a:off x="8668600" y="3073400"/>
                  <a:ext cx="262800" cy="262800"/>
                </a:xfrm>
                <a:prstGeom prst="straightConnector1">
                  <a:avLst/>
                </a:prstGeom>
                <a:noFill/>
                <a:ln cap="flat" cmpd="sng" w="9525">
                  <a:solidFill>
                    <a:schemeClr val="lt2"/>
                  </a:solidFill>
                  <a:prstDash val="solid"/>
                  <a:round/>
                  <a:headEnd len="med" w="med" type="none"/>
                  <a:tailEnd len="med" w="med" type="none"/>
                </a:ln>
              </p:spPr>
            </p:cxnSp>
            <p:cxnSp>
              <p:nvCxnSpPr>
                <p:cNvPr id="680" name="Google Shape;680;p24"/>
                <p:cNvCxnSpPr/>
                <p:nvPr/>
              </p:nvCxnSpPr>
              <p:spPr>
                <a:xfrm>
                  <a:off x="8664500" y="3071250"/>
                  <a:ext cx="479400" cy="0"/>
                </a:xfrm>
                <a:prstGeom prst="straightConnector1">
                  <a:avLst/>
                </a:prstGeom>
                <a:noFill/>
                <a:ln cap="flat" cmpd="sng" w="9525">
                  <a:solidFill>
                    <a:schemeClr val="lt2"/>
                  </a:solidFill>
                  <a:prstDash val="solid"/>
                  <a:round/>
                  <a:headEnd len="med" w="med" type="none"/>
                  <a:tailEnd len="med" w="med" type="none"/>
                </a:ln>
              </p:spPr>
            </p:cxnSp>
            <p:sp>
              <p:nvSpPr>
                <p:cNvPr id="681" name="Google Shape;681;p24"/>
                <p:cNvSpPr/>
                <p:nvPr/>
              </p:nvSpPr>
              <p:spPr>
                <a:xfrm>
                  <a:off x="8853975" y="328970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sp>
        <p:nvSpPr>
          <p:cNvPr id="682" name="Google Shape;682;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683" name="Google Shape;683;p24"/>
          <p:cNvSpPr txBox="1"/>
          <p:nvPr>
            <p:ph idx="1" type="subTitle"/>
          </p:nvPr>
        </p:nvSpPr>
        <p:spPr>
          <a:xfrm>
            <a:off x="872675" y="2902427"/>
            <a:ext cx="2175300" cy="153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84" name="Google Shape;684;p24"/>
          <p:cNvSpPr txBox="1"/>
          <p:nvPr>
            <p:ph idx="2" type="subTitle"/>
          </p:nvPr>
        </p:nvSpPr>
        <p:spPr>
          <a:xfrm>
            <a:off x="3484350" y="2902427"/>
            <a:ext cx="2175300" cy="153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85" name="Google Shape;685;p24"/>
          <p:cNvSpPr txBox="1"/>
          <p:nvPr>
            <p:ph idx="3" type="subTitle"/>
          </p:nvPr>
        </p:nvSpPr>
        <p:spPr>
          <a:xfrm>
            <a:off x="6096025" y="2902427"/>
            <a:ext cx="2175300" cy="153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86" name="Google Shape;686;p24"/>
          <p:cNvSpPr txBox="1"/>
          <p:nvPr>
            <p:ph idx="4" type="subTitle"/>
          </p:nvPr>
        </p:nvSpPr>
        <p:spPr>
          <a:xfrm>
            <a:off x="872675" y="2242413"/>
            <a:ext cx="2175300" cy="660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Kanit"/>
              <a:buNone/>
              <a:defRPr sz="2000">
                <a:latin typeface="Kanit"/>
                <a:ea typeface="Kanit"/>
                <a:cs typeface="Kanit"/>
                <a:sym typeface="Kanit"/>
              </a:defRPr>
            </a:lvl1pPr>
            <a:lvl2pPr lvl="1" rtl="0" algn="ctr">
              <a:lnSpc>
                <a:spcPct val="100000"/>
              </a:lnSpc>
              <a:spcBef>
                <a:spcPts val="0"/>
              </a:spcBef>
              <a:spcAft>
                <a:spcPts val="0"/>
              </a:spcAft>
              <a:buSzPts val="2000"/>
              <a:buFont typeface="Kanit"/>
              <a:buNone/>
              <a:defRPr sz="2000">
                <a:latin typeface="Kanit"/>
                <a:ea typeface="Kanit"/>
                <a:cs typeface="Kanit"/>
                <a:sym typeface="Kanit"/>
              </a:defRPr>
            </a:lvl2pPr>
            <a:lvl3pPr lvl="2" rtl="0" algn="ctr">
              <a:lnSpc>
                <a:spcPct val="100000"/>
              </a:lnSpc>
              <a:spcBef>
                <a:spcPts val="0"/>
              </a:spcBef>
              <a:spcAft>
                <a:spcPts val="0"/>
              </a:spcAft>
              <a:buSzPts val="2000"/>
              <a:buFont typeface="Kanit"/>
              <a:buNone/>
              <a:defRPr sz="2000">
                <a:latin typeface="Kanit"/>
                <a:ea typeface="Kanit"/>
                <a:cs typeface="Kanit"/>
                <a:sym typeface="Kanit"/>
              </a:defRPr>
            </a:lvl3pPr>
            <a:lvl4pPr lvl="3" rtl="0" algn="ctr">
              <a:lnSpc>
                <a:spcPct val="100000"/>
              </a:lnSpc>
              <a:spcBef>
                <a:spcPts val="0"/>
              </a:spcBef>
              <a:spcAft>
                <a:spcPts val="0"/>
              </a:spcAft>
              <a:buSzPts val="2000"/>
              <a:buFont typeface="Kanit"/>
              <a:buNone/>
              <a:defRPr sz="2000">
                <a:latin typeface="Kanit"/>
                <a:ea typeface="Kanit"/>
                <a:cs typeface="Kanit"/>
                <a:sym typeface="Kanit"/>
              </a:defRPr>
            </a:lvl4pPr>
            <a:lvl5pPr lvl="4" rtl="0" algn="ctr">
              <a:lnSpc>
                <a:spcPct val="100000"/>
              </a:lnSpc>
              <a:spcBef>
                <a:spcPts val="0"/>
              </a:spcBef>
              <a:spcAft>
                <a:spcPts val="0"/>
              </a:spcAft>
              <a:buSzPts val="2000"/>
              <a:buFont typeface="Kanit"/>
              <a:buNone/>
              <a:defRPr sz="2000">
                <a:latin typeface="Kanit"/>
                <a:ea typeface="Kanit"/>
                <a:cs typeface="Kanit"/>
                <a:sym typeface="Kanit"/>
              </a:defRPr>
            </a:lvl5pPr>
            <a:lvl6pPr lvl="5" rtl="0" algn="ctr">
              <a:lnSpc>
                <a:spcPct val="100000"/>
              </a:lnSpc>
              <a:spcBef>
                <a:spcPts val="0"/>
              </a:spcBef>
              <a:spcAft>
                <a:spcPts val="0"/>
              </a:spcAft>
              <a:buSzPts val="2000"/>
              <a:buFont typeface="Kanit"/>
              <a:buNone/>
              <a:defRPr sz="2000">
                <a:latin typeface="Kanit"/>
                <a:ea typeface="Kanit"/>
                <a:cs typeface="Kanit"/>
                <a:sym typeface="Kanit"/>
              </a:defRPr>
            </a:lvl6pPr>
            <a:lvl7pPr lvl="6" rtl="0" algn="ctr">
              <a:lnSpc>
                <a:spcPct val="100000"/>
              </a:lnSpc>
              <a:spcBef>
                <a:spcPts val="0"/>
              </a:spcBef>
              <a:spcAft>
                <a:spcPts val="0"/>
              </a:spcAft>
              <a:buSzPts val="2000"/>
              <a:buFont typeface="Kanit"/>
              <a:buNone/>
              <a:defRPr sz="2000">
                <a:latin typeface="Kanit"/>
                <a:ea typeface="Kanit"/>
                <a:cs typeface="Kanit"/>
                <a:sym typeface="Kanit"/>
              </a:defRPr>
            </a:lvl7pPr>
            <a:lvl8pPr lvl="7" rtl="0" algn="ctr">
              <a:lnSpc>
                <a:spcPct val="100000"/>
              </a:lnSpc>
              <a:spcBef>
                <a:spcPts val="0"/>
              </a:spcBef>
              <a:spcAft>
                <a:spcPts val="0"/>
              </a:spcAft>
              <a:buSzPts val="2000"/>
              <a:buFont typeface="Kanit"/>
              <a:buNone/>
              <a:defRPr sz="2000">
                <a:latin typeface="Kanit"/>
                <a:ea typeface="Kanit"/>
                <a:cs typeface="Kanit"/>
                <a:sym typeface="Kanit"/>
              </a:defRPr>
            </a:lvl8pPr>
            <a:lvl9pPr lvl="8" rtl="0" algn="ctr">
              <a:lnSpc>
                <a:spcPct val="100000"/>
              </a:lnSpc>
              <a:spcBef>
                <a:spcPts val="0"/>
              </a:spcBef>
              <a:spcAft>
                <a:spcPts val="0"/>
              </a:spcAft>
              <a:buSzPts val="2000"/>
              <a:buFont typeface="Kanit"/>
              <a:buNone/>
              <a:defRPr sz="2000">
                <a:latin typeface="Kanit"/>
                <a:ea typeface="Kanit"/>
                <a:cs typeface="Kanit"/>
                <a:sym typeface="Kanit"/>
              </a:defRPr>
            </a:lvl9pPr>
          </a:lstStyle>
          <a:p/>
        </p:txBody>
      </p:sp>
      <p:sp>
        <p:nvSpPr>
          <p:cNvPr id="687" name="Google Shape;687;p24"/>
          <p:cNvSpPr txBox="1"/>
          <p:nvPr>
            <p:ph idx="5" type="subTitle"/>
          </p:nvPr>
        </p:nvSpPr>
        <p:spPr>
          <a:xfrm>
            <a:off x="3484350" y="2242413"/>
            <a:ext cx="2175300" cy="660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Kanit"/>
              <a:buNone/>
              <a:defRPr sz="2000">
                <a:latin typeface="Kanit"/>
                <a:ea typeface="Kanit"/>
                <a:cs typeface="Kanit"/>
                <a:sym typeface="Kanit"/>
              </a:defRPr>
            </a:lvl1pPr>
            <a:lvl2pPr lvl="1" rtl="0" algn="ctr">
              <a:lnSpc>
                <a:spcPct val="100000"/>
              </a:lnSpc>
              <a:spcBef>
                <a:spcPts val="0"/>
              </a:spcBef>
              <a:spcAft>
                <a:spcPts val="0"/>
              </a:spcAft>
              <a:buSzPts val="2000"/>
              <a:buFont typeface="Kanit"/>
              <a:buNone/>
              <a:defRPr sz="2000">
                <a:latin typeface="Kanit"/>
                <a:ea typeface="Kanit"/>
                <a:cs typeface="Kanit"/>
                <a:sym typeface="Kanit"/>
              </a:defRPr>
            </a:lvl2pPr>
            <a:lvl3pPr lvl="2" rtl="0" algn="ctr">
              <a:lnSpc>
                <a:spcPct val="100000"/>
              </a:lnSpc>
              <a:spcBef>
                <a:spcPts val="0"/>
              </a:spcBef>
              <a:spcAft>
                <a:spcPts val="0"/>
              </a:spcAft>
              <a:buSzPts val="2000"/>
              <a:buFont typeface="Kanit"/>
              <a:buNone/>
              <a:defRPr sz="2000">
                <a:latin typeface="Kanit"/>
                <a:ea typeface="Kanit"/>
                <a:cs typeface="Kanit"/>
                <a:sym typeface="Kanit"/>
              </a:defRPr>
            </a:lvl3pPr>
            <a:lvl4pPr lvl="3" rtl="0" algn="ctr">
              <a:lnSpc>
                <a:spcPct val="100000"/>
              </a:lnSpc>
              <a:spcBef>
                <a:spcPts val="0"/>
              </a:spcBef>
              <a:spcAft>
                <a:spcPts val="0"/>
              </a:spcAft>
              <a:buSzPts val="2000"/>
              <a:buFont typeface="Kanit"/>
              <a:buNone/>
              <a:defRPr sz="2000">
                <a:latin typeface="Kanit"/>
                <a:ea typeface="Kanit"/>
                <a:cs typeface="Kanit"/>
                <a:sym typeface="Kanit"/>
              </a:defRPr>
            </a:lvl4pPr>
            <a:lvl5pPr lvl="4" rtl="0" algn="ctr">
              <a:lnSpc>
                <a:spcPct val="100000"/>
              </a:lnSpc>
              <a:spcBef>
                <a:spcPts val="0"/>
              </a:spcBef>
              <a:spcAft>
                <a:spcPts val="0"/>
              </a:spcAft>
              <a:buSzPts val="2000"/>
              <a:buFont typeface="Kanit"/>
              <a:buNone/>
              <a:defRPr sz="2000">
                <a:latin typeface="Kanit"/>
                <a:ea typeface="Kanit"/>
                <a:cs typeface="Kanit"/>
                <a:sym typeface="Kanit"/>
              </a:defRPr>
            </a:lvl5pPr>
            <a:lvl6pPr lvl="5" rtl="0" algn="ctr">
              <a:lnSpc>
                <a:spcPct val="100000"/>
              </a:lnSpc>
              <a:spcBef>
                <a:spcPts val="0"/>
              </a:spcBef>
              <a:spcAft>
                <a:spcPts val="0"/>
              </a:spcAft>
              <a:buSzPts val="2000"/>
              <a:buFont typeface="Kanit"/>
              <a:buNone/>
              <a:defRPr sz="2000">
                <a:latin typeface="Kanit"/>
                <a:ea typeface="Kanit"/>
                <a:cs typeface="Kanit"/>
                <a:sym typeface="Kanit"/>
              </a:defRPr>
            </a:lvl6pPr>
            <a:lvl7pPr lvl="6" rtl="0" algn="ctr">
              <a:lnSpc>
                <a:spcPct val="100000"/>
              </a:lnSpc>
              <a:spcBef>
                <a:spcPts val="0"/>
              </a:spcBef>
              <a:spcAft>
                <a:spcPts val="0"/>
              </a:spcAft>
              <a:buSzPts val="2000"/>
              <a:buFont typeface="Kanit"/>
              <a:buNone/>
              <a:defRPr sz="2000">
                <a:latin typeface="Kanit"/>
                <a:ea typeface="Kanit"/>
                <a:cs typeface="Kanit"/>
                <a:sym typeface="Kanit"/>
              </a:defRPr>
            </a:lvl7pPr>
            <a:lvl8pPr lvl="7" rtl="0" algn="ctr">
              <a:lnSpc>
                <a:spcPct val="100000"/>
              </a:lnSpc>
              <a:spcBef>
                <a:spcPts val="0"/>
              </a:spcBef>
              <a:spcAft>
                <a:spcPts val="0"/>
              </a:spcAft>
              <a:buSzPts val="2000"/>
              <a:buFont typeface="Kanit"/>
              <a:buNone/>
              <a:defRPr sz="2000">
                <a:latin typeface="Kanit"/>
                <a:ea typeface="Kanit"/>
                <a:cs typeface="Kanit"/>
                <a:sym typeface="Kanit"/>
              </a:defRPr>
            </a:lvl8pPr>
            <a:lvl9pPr lvl="8" rtl="0" algn="ctr">
              <a:lnSpc>
                <a:spcPct val="100000"/>
              </a:lnSpc>
              <a:spcBef>
                <a:spcPts val="0"/>
              </a:spcBef>
              <a:spcAft>
                <a:spcPts val="0"/>
              </a:spcAft>
              <a:buSzPts val="2000"/>
              <a:buFont typeface="Kanit"/>
              <a:buNone/>
              <a:defRPr sz="2000">
                <a:latin typeface="Kanit"/>
                <a:ea typeface="Kanit"/>
                <a:cs typeface="Kanit"/>
                <a:sym typeface="Kanit"/>
              </a:defRPr>
            </a:lvl9pPr>
          </a:lstStyle>
          <a:p/>
        </p:txBody>
      </p:sp>
      <p:sp>
        <p:nvSpPr>
          <p:cNvPr id="688" name="Google Shape;688;p24"/>
          <p:cNvSpPr txBox="1"/>
          <p:nvPr>
            <p:ph idx="6" type="subTitle"/>
          </p:nvPr>
        </p:nvSpPr>
        <p:spPr>
          <a:xfrm>
            <a:off x="6096025" y="2242413"/>
            <a:ext cx="2175300" cy="660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Kanit"/>
              <a:buNone/>
              <a:defRPr sz="2000">
                <a:latin typeface="Kanit"/>
                <a:ea typeface="Kanit"/>
                <a:cs typeface="Kanit"/>
                <a:sym typeface="Kanit"/>
              </a:defRPr>
            </a:lvl1pPr>
            <a:lvl2pPr lvl="1" rtl="0" algn="ctr">
              <a:lnSpc>
                <a:spcPct val="100000"/>
              </a:lnSpc>
              <a:spcBef>
                <a:spcPts val="0"/>
              </a:spcBef>
              <a:spcAft>
                <a:spcPts val="0"/>
              </a:spcAft>
              <a:buSzPts val="2000"/>
              <a:buFont typeface="Kanit"/>
              <a:buNone/>
              <a:defRPr sz="2000">
                <a:latin typeface="Kanit"/>
                <a:ea typeface="Kanit"/>
                <a:cs typeface="Kanit"/>
                <a:sym typeface="Kanit"/>
              </a:defRPr>
            </a:lvl2pPr>
            <a:lvl3pPr lvl="2" rtl="0" algn="ctr">
              <a:lnSpc>
                <a:spcPct val="100000"/>
              </a:lnSpc>
              <a:spcBef>
                <a:spcPts val="0"/>
              </a:spcBef>
              <a:spcAft>
                <a:spcPts val="0"/>
              </a:spcAft>
              <a:buSzPts val="2000"/>
              <a:buFont typeface="Kanit"/>
              <a:buNone/>
              <a:defRPr sz="2000">
                <a:latin typeface="Kanit"/>
                <a:ea typeface="Kanit"/>
                <a:cs typeface="Kanit"/>
                <a:sym typeface="Kanit"/>
              </a:defRPr>
            </a:lvl3pPr>
            <a:lvl4pPr lvl="3" rtl="0" algn="ctr">
              <a:lnSpc>
                <a:spcPct val="100000"/>
              </a:lnSpc>
              <a:spcBef>
                <a:spcPts val="0"/>
              </a:spcBef>
              <a:spcAft>
                <a:spcPts val="0"/>
              </a:spcAft>
              <a:buSzPts val="2000"/>
              <a:buFont typeface="Kanit"/>
              <a:buNone/>
              <a:defRPr sz="2000">
                <a:latin typeface="Kanit"/>
                <a:ea typeface="Kanit"/>
                <a:cs typeface="Kanit"/>
                <a:sym typeface="Kanit"/>
              </a:defRPr>
            </a:lvl4pPr>
            <a:lvl5pPr lvl="4" rtl="0" algn="ctr">
              <a:lnSpc>
                <a:spcPct val="100000"/>
              </a:lnSpc>
              <a:spcBef>
                <a:spcPts val="0"/>
              </a:spcBef>
              <a:spcAft>
                <a:spcPts val="0"/>
              </a:spcAft>
              <a:buSzPts val="2000"/>
              <a:buFont typeface="Kanit"/>
              <a:buNone/>
              <a:defRPr sz="2000">
                <a:latin typeface="Kanit"/>
                <a:ea typeface="Kanit"/>
                <a:cs typeface="Kanit"/>
                <a:sym typeface="Kanit"/>
              </a:defRPr>
            </a:lvl5pPr>
            <a:lvl6pPr lvl="5" rtl="0" algn="ctr">
              <a:lnSpc>
                <a:spcPct val="100000"/>
              </a:lnSpc>
              <a:spcBef>
                <a:spcPts val="0"/>
              </a:spcBef>
              <a:spcAft>
                <a:spcPts val="0"/>
              </a:spcAft>
              <a:buSzPts val="2000"/>
              <a:buFont typeface="Kanit"/>
              <a:buNone/>
              <a:defRPr sz="2000">
                <a:latin typeface="Kanit"/>
                <a:ea typeface="Kanit"/>
                <a:cs typeface="Kanit"/>
                <a:sym typeface="Kanit"/>
              </a:defRPr>
            </a:lvl6pPr>
            <a:lvl7pPr lvl="6" rtl="0" algn="ctr">
              <a:lnSpc>
                <a:spcPct val="100000"/>
              </a:lnSpc>
              <a:spcBef>
                <a:spcPts val="0"/>
              </a:spcBef>
              <a:spcAft>
                <a:spcPts val="0"/>
              </a:spcAft>
              <a:buSzPts val="2000"/>
              <a:buFont typeface="Kanit"/>
              <a:buNone/>
              <a:defRPr sz="2000">
                <a:latin typeface="Kanit"/>
                <a:ea typeface="Kanit"/>
                <a:cs typeface="Kanit"/>
                <a:sym typeface="Kanit"/>
              </a:defRPr>
            </a:lvl7pPr>
            <a:lvl8pPr lvl="7" rtl="0" algn="ctr">
              <a:lnSpc>
                <a:spcPct val="100000"/>
              </a:lnSpc>
              <a:spcBef>
                <a:spcPts val="0"/>
              </a:spcBef>
              <a:spcAft>
                <a:spcPts val="0"/>
              </a:spcAft>
              <a:buSzPts val="2000"/>
              <a:buFont typeface="Kanit"/>
              <a:buNone/>
              <a:defRPr sz="2000">
                <a:latin typeface="Kanit"/>
                <a:ea typeface="Kanit"/>
                <a:cs typeface="Kanit"/>
                <a:sym typeface="Kanit"/>
              </a:defRPr>
            </a:lvl8pPr>
            <a:lvl9pPr lvl="8" rtl="0" algn="ctr">
              <a:lnSpc>
                <a:spcPct val="100000"/>
              </a:lnSpc>
              <a:spcBef>
                <a:spcPts val="0"/>
              </a:spcBef>
              <a:spcAft>
                <a:spcPts val="0"/>
              </a:spcAft>
              <a:buSzPts val="2000"/>
              <a:buFont typeface="Kanit"/>
              <a:buNone/>
              <a:defRPr sz="2000">
                <a:latin typeface="Kanit"/>
                <a:ea typeface="Kanit"/>
                <a:cs typeface="Kanit"/>
                <a:sym typeface="Kani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689" name="Shape 689"/>
        <p:cNvGrpSpPr/>
        <p:nvPr/>
      </p:nvGrpSpPr>
      <p:grpSpPr>
        <a:xfrm>
          <a:off x="0" y="0"/>
          <a:ext cx="0" cy="0"/>
          <a:chOff x="0" y="0"/>
          <a:chExt cx="0" cy="0"/>
        </a:xfrm>
      </p:grpSpPr>
      <p:sp>
        <p:nvSpPr>
          <p:cNvPr id="690" name="Google Shape;690;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691" name="Google Shape;691;p25"/>
          <p:cNvSpPr txBox="1"/>
          <p:nvPr>
            <p:ph idx="1" type="subTitle"/>
          </p:nvPr>
        </p:nvSpPr>
        <p:spPr>
          <a:xfrm>
            <a:off x="1697900" y="1791350"/>
            <a:ext cx="2658600" cy="109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92" name="Google Shape;692;p25"/>
          <p:cNvSpPr txBox="1"/>
          <p:nvPr>
            <p:ph idx="2" type="subTitle"/>
          </p:nvPr>
        </p:nvSpPr>
        <p:spPr>
          <a:xfrm>
            <a:off x="5749725" y="1791350"/>
            <a:ext cx="2414700" cy="109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93" name="Google Shape;693;p25"/>
          <p:cNvSpPr txBox="1"/>
          <p:nvPr>
            <p:ph idx="3" type="subTitle"/>
          </p:nvPr>
        </p:nvSpPr>
        <p:spPr>
          <a:xfrm>
            <a:off x="1697900" y="3409475"/>
            <a:ext cx="2658600" cy="109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94" name="Google Shape;694;p25"/>
          <p:cNvSpPr txBox="1"/>
          <p:nvPr>
            <p:ph idx="4" type="subTitle"/>
          </p:nvPr>
        </p:nvSpPr>
        <p:spPr>
          <a:xfrm>
            <a:off x="5749725" y="3409475"/>
            <a:ext cx="2414700" cy="109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95" name="Google Shape;695;p25"/>
          <p:cNvSpPr txBox="1"/>
          <p:nvPr>
            <p:ph idx="5" type="subTitle"/>
          </p:nvPr>
        </p:nvSpPr>
        <p:spPr>
          <a:xfrm>
            <a:off x="1697888" y="1498000"/>
            <a:ext cx="24147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Kanit"/>
              <a:buNone/>
              <a:defRPr sz="2000">
                <a:latin typeface="Kanit"/>
                <a:ea typeface="Kanit"/>
                <a:cs typeface="Kanit"/>
                <a:sym typeface="Kanit"/>
              </a:defRPr>
            </a:lvl1pPr>
            <a:lvl2pPr lvl="1" rtl="0" algn="ctr">
              <a:lnSpc>
                <a:spcPct val="100000"/>
              </a:lnSpc>
              <a:spcBef>
                <a:spcPts val="0"/>
              </a:spcBef>
              <a:spcAft>
                <a:spcPts val="0"/>
              </a:spcAft>
              <a:buSzPts val="2000"/>
              <a:buFont typeface="Kanit"/>
              <a:buNone/>
              <a:defRPr sz="2000">
                <a:latin typeface="Kanit"/>
                <a:ea typeface="Kanit"/>
                <a:cs typeface="Kanit"/>
                <a:sym typeface="Kanit"/>
              </a:defRPr>
            </a:lvl2pPr>
            <a:lvl3pPr lvl="2" rtl="0" algn="ctr">
              <a:lnSpc>
                <a:spcPct val="100000"/>
              </a:lnSpc>
              <a:spcBef>
                <a:spcPts val="0"/>
              </a:spcBef>
              <a:spcAft>
                <a:spcPts val="0"/>
              </a:spcAft>
              <a:buSzPts val="2000"/>
              <a:buFont typeface="Kanit"/>
              <a:buNone/>
              <a:defRPr sz="2000">
                <a:latin typeface="Kanit"/>
                <a:ea typeface="Kanit"/>
                <a:cs typeface="Kanit"/>
                <a:sym typeface="Kanit"/>
              </a:defRPr>
            </a:lvl3pPr>
            <a:lvl4pPr lvl="3" rtl="0" algn="ctr">
              <a:lnSpc>
                <a:spcPct val="100000"/>
              </a:lnSpc>
              <a:spcBef>
                <a:spcPts val="0"/>
              </a:spcBef>
              <a:spcAft>
                <a:spcPts val="0"/>
              </a:spcAft>
              <a:buSzPts val="2000"/>
              <a:buFont typeface="Kanit"/>
              <a:buNone/>
              <a:defRPr sz="2000">
                <a:latin typeface="Kanit"/>
                <a:ea typeface="Kanit"/>
                <a:cs typeface="Kanit"/>
                <a:sym typeface="Kanit"/>
              </a:defRPr>
            </a:lvl4pPr>
            <a:lvl5pPr lvl="4" rtl="0" algn="ctr">
              <a:lnSpc>
                <a:spcPct val="100000"/>
              </a:lnSpc>
              <a:spcBef>
                <a:spcPts val="0"/>
              </a:spcBef>
              <a:spcAft>
                <a:spcPts val="0"/>
              </a:spcAft>
              <a:buSzPts val="2000"/>
              <a:buFont typeface="Kanit"/>
              <a:buNone/>
              <a:defRPr sz="2000">
                <a:latin typeface="Kanit"/>
                <a:ea typeface="Kanit"/>
                <a:cs typeface="Kanit"/>
                <a:sym typeface="Kanit"/>
              </a:defRPr>
            </a:lvl5pPr>
            <a:lvl6pPr lvl="5" rtl="0" algn="ctr">
              <a:lnSpc>
                <a:spcPct val="100000"/>
              </a:lnSpc>
              <a:spcBef>
                <a:spcPts val="0"/>
              </a:spcBef>
              <a:spcAft>
                <a:spcPts val="0"/>
              </a:spcAft>
              <a:buSzPts val="2000"/>
              <a:buFont typeface="Kanit"/>
              <a:buNone/>
              <a:defRPr sz="2000">
                <a:latin typeface="Kanit"/>
                <a:ea typeface="Kanit"/>
                <a:cs typeface="Kanit"/>
                <a:sym typeface="Kanit"/>
              </a:defRPr>
            </a:lvl6pPr>
            <a:lvl7pPr lvl="6" rtl="0" algn="ctr">
              <a:lnSpc>
                <a:spcPct val="100000"/>
              </a:lnSpc>
              <a:spcBef>
                <a:spcPts val="0"/>
              </a:spcBef>
              <a:spcAft>
                <a:spcPts val="0"/>
              </a:spcAft>
              <a:buSzPts val="2000"/>
              <a:buFont typeface="Kanit"/>
              <a:buNone/>
              <a:defRPr sz="2000">
                <a:latin typeface="Kanit"/>
                <a:ea typeface="Kanit"/>
                <a:cs typeface="Kanit"/>
                <a:sym typeface="Kanit"/>
              </a:defRPr>
            </a:lvl7pPr>
            <a:lvl8pPr lvl="7" rtl="0" algn="ctr">
              <a:lnSpc>
                <a:spcPct val="100000"/>
              </a:lnSpc>
              <a:spcBef>
                <a:spcPts val="0"/>
              </a:spcBef>
              <a:spcAft>
                <a:spcPts val="0"/>
              </a:spcAft>
              <a:buSzPts val="2000"/>
              <a:buFont typeface="Kanit"/>
              <a:buNone/>
              <a:defRPr sz="2000">
                <a:latin typeface="Kanit"/>
                <a:ea typeface="Kanit"/>
                <a:cs typeface="Kanit"/>
                <a:sym typeface="Kanit"/>
              </a:defRPr>
            </a:lvl8pPr>
            <a:lvl9pPr lvl="8" rtl="0" algn="ctr">
              <a:lnSpc>
                <a:spcPct val="100000"/>
              </a:lnSpc>
              <a:spcBef>
                <a:spcPts val="0"/>
              </a:spcBef>
              <a:spcAft>
                <a:spcPts val="0"/>
              </a:spcAft>
              <a:buSzPts val="2000"/>
              <a:buFont typeface="Kanit"/>
              <a:buNone/>
              <a:defRPr sz="2000">
                <a:latin typeface="Kanit"/>
                <a:ea typeface="Kanit"/>
                <a:cs typeface="Kanit"/>
                <a:sym typeface="Kanit"/>
              </a:defRPr>
            </a:lvl9pPr>
          </a:lstStyle>
          <a:p/>
        </p:txBody>
      </p:sp>
      <p:sp>
        <p:nvSpPr>
          <p:cNvPr id="696" name="Google Shape;696;p25"/>
          <p:cNvSpPr txBox="1"/>
          <p:nvPr>
            <p:ph idx="6" type="subTitle"/>
          </p:nvPr>
        </p:nvSpPr>
        <p:spPr>
          <a:xfrm>
            <a:off x="1697888" y="3116200"/>
            <a:ext cx="24147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Kanit"/>
              <a:buNone/>
              <a:defRPr sz="2000">
                <a:latin typeface="Kanit"/>
                <a:ea typeface="Kanit"/>
                <a:cs typeface="Kanit"/>
                <a:sym typeface="Kanit"/>
              </a:defRPr>
            </a:lvl1pPr>
            <a:lvl2pPr lvl="1" rtl="0" algn="ctr">
              <a:lnSpc>
                <a:spcPct val="100000"/>
              </a:lnSpc>
              <a:spcBef>
                <a:spcPts val="0"/>
              </a:spcBef>
              <a:spcAft>
                <a:spcPts val="0"/>
              </a:spcAft>
              <a:buSzPts val="2000"/>
              <a:buFont typeface="Kanit"/>
              <a:buNone/>
              <a:defRPr sz="2000">
                <a:latin typeface="Kanit"/>
                <a:ea typeface="Kanit"/>
                <a:cs typeface="Kanit"/>
                <a:sym typeface="Kanit"/>
              </a:defRPr>
            </a:lvl2pPr>
            <a:lvl3pPr lvl="2" rtl="0" algn="ctr">
              <a:lnSpc>
                <a:spcPct val="100000"/>
              </a:lnSpc>
              <a:spcBef>
                <a:spcPts val="0"/>
              </a:spcBef>
              <a:spcAft>
                <a:spcPts val="0"/>
              </a:spcAft>
              <a:buSzPts val="2000"/>
              <a:buFont typeface="Kanit"/>
              <a:buNone/>
              <a:defRPr sz="2000">
                <a:latin typeface="Kanit"/>
                <a:ea typeface="Kanit"/>
                <a:cs typeface="Kanit"/>
                <a:sym typeface="Kanit"/>
              </a:defRPr>
            </a:lvl3pPr>
            <a:lvl4pPr lvl="3" rtl="0" algn="ctr">
              <a:lnSpc>
                <a:spcPct val="100000"/>
              </a:lnSpc>
              <a:spcBef>
                <a:spcPts val="0"/>
              </a:spcBef>
              <a:spcAft>
                <a:spcPts val="0"/>
              </a:spcAft>
              <a:buSzPts val="2000"/>
              <a:buFont typeface="Kanit"/>
              <a:buNone/>
              <a:defRPr sz="2000">
                <a:latin typeface="Kanit"/>
                <a:ea typeface="Kanit"/>
                <a:cs typeface="Kanit"/>
                <a:sym typeface="Kanit"/>
              </a:defRPr>
            </a:lvl4pPr>
            <a:lvl5pPr lvl="4" rtl="0" algn="ctr">
              <a:lnSpc>
                <a:spcPct val="100000"/>
              </a:lnSpc>
              <a:spcBef>
                <a:spcPts val="0"/>
              </a:spcBef>
              <a:spcAft>
                <a:spcPts val="0"/>
              </a:spcAft>
              <a:buSzPts val="2000"/>
              <a:buFont typeface="Kanit"/>
              <a:buNone/>
              <a:defRPr sz="2000">
                <a:latin typeface="Kanit"/>
                <a:ea typeface="Kanit"/>
                <a:cs typeface="Kanit"/>
                <a:sym typeface="Kanit"/>
              </a:defRPr>
            </a:lvl5pPr>
            <a:lvl6pPr lvl="5" rtl="0" algn="ctr">
              <a:lnSpc>
                <a:spcPct val="100000"/>
              </a:lnSpc>
              <a:spcBef>
                <a:spcPts val="0"/>
              </a:spcBef>
              <a:spcAft>
                <a:spcPts val="0"/>
              </a:spcAft>
              <a:buSzPts val="2000"/>
              <a:buFont typeface="Kanit"/>
              <a:buNone/>
              <a:defRPr sz="2000">
                <a:latin typeface="Kanit"/>
                <a:ea typeface="Kanit"/>
                <a:cs typeface="Kanit"/>
                <a:sym typeface="Kanit"/>
              </a:defRPr>
            </a:lvl6pPr>
            <a:lvl7pPr lvl="6" rtl="0" algn="ctr">
              <a:lnSpc>
                <a:spcPct val="100000"/>
              </a:lnSpc>
              <a:spcBef>
                <a:spcPts val="0"/>
              </a:spcBef>
              <a:spcAft>
                <a:spcPts val="0"/>
              </a:spcAft>
              <a:buSzPts val="2000"/>
              <a:buFont typeface="Kanit"/>
              <a:buNone/>
              <a:defRPr sz="2000">
                <a:latin typeface="Kanit"/>
                <a:ea typeface="Kanit"/>
                <a:cs typeface="Kanit"/>
                <a:sym typeface="Kanit"/>
              </a:defRPr>
            </a:lvl7pPr>
            <a:lvl8pPr lvl="7" rtl="0" algn="ctr">
              <a:lnSpc>
                <a:spcPct val="100000"/>
              </a:lnSpc>
              <a:spcBef>
                <a:spcPts val="0"/>
              </a:spcBef>
              <a:spcAft>
                <a:spcPts val="0"/>
              </a:spcAft>
              <a:buSzPts val="2000"/>
              <a:buFont typeface="Kanit"/>
              <a:buNone/>
              <a:defRPr sz="2000">
                <a:latin typeface="Kanit"/>
                <a:ea typeface="Kanit"/>
                <a:cs typeface="Kanit"/>
                <a:sym typeface="Kanit"/>
              </a:defRPr>
            </a:lvl8pPr>
            <a:lvl9pPr lvl="8" rtl="0" algn="ctr">
              <a:lnSpc>
                <a:spcPct val="100000"/>
              </a:lnSpc>
              <a:spcBef>
                <a:spcPts val="0"/>
              </a:spcBef>
              <a:spcAft>
                <a:spcPts val="0"/>
              </a:spcAft>
              <a:buSzPts val="2000"/>
              <a:buFont typeface="Kanit"/>
              <a:buNone/>
              <a:defRPr sz="2000">
                <a:latin typeface="Kanit"/>
                <a:ea typeface="Kanit"/>
                <a:cs typeface="Kanit"/>
                <a:sym typeface="Kanit"/>
              </a:defRPr>
            </a:lvl9pPr>
          </a:lstStyle>
          <a:p/>
        </p:txBody>
      </p:sp>
      <p:sp>
        <p:nvSpPr>
          <p:cNvPr id="697" name="Google Shape;697;p25"/>
          <p:cNvSpPr txBox="1"/>
          <p:nvPr>
            <p:ph idx="7" type="subTitle"/>
          </p:nvPr>
        </p:nvSpPr>
        <p:spPr>
          <a:xfrm>
            <a:off x="5749700" y="1498000"/>
            <a:ext cx="2674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Kanit"/>
              <a:buNone/>
              <a:defRPr sz="2000">
                <a:latin typeface="Kanit"/>
                <a:ea typeface="Kanit"/>
                <a:cs typeface="Kanit"/>
                <a:sym typeface="Kanit"/>
              </a:defRPr>
            </a:lvl1pPr>
            <a:lvl2pPr lvl="1" rtl="0" algn="ctr">
              <a:lnSpc>
                <a:spcPct val="100000"/>
              </a:lnSpc>
              <a:spcBef>
                <a:spcPts val="0"/>
              </a:spcBef>
              <a:spcAft>
                <a:spcPts val="0"/>
              </a:spcAft>
              <a:buSzPts val="2000"/>
              <a:buFont typeface="Kanit"/>
              <a:buNone/>
              <a:defRPr sz="2000">
                <a:latin typeface="Kanit"/>
                <a:ea typeface="Kanit"/>
                <a:cs typeface="Kanit"/>
                <a:sym typeface="Kanit"/>
              </a:defRPr>
            </a:lvl2pPr>
            <a:lvl3pPr lvl="2" rtl="0" algn="ctr">
              <a:lnSpc>
                <a:spcPct val="100000"/>
              </a:lnSpc>
              <a:spcBef>
                <a:spcPts val="0"/>
              </a:spcBef>
              <a:spcAft>
                <a:spcPts val="0"/>
              </a:spcAft>
              <a:buSzPts val="2000"/>
              <a:buFont typeface="Kanit"/>
              <a:buNone/>
              <a:defRPr sz="2000">
                <a:latin typeface="Kanit"/>
                <a:ea typeface="Kanit"/>
                <a:cs typeface="Kanit"/>
                <a:sym typeface="Kanit"/>
              </a:defRPr>
            </a:lvl3pPr>
            <a:lvl4pPr lvl="3" rtl="0" algn="ctr">
              <a:lnSpc>
                <a:spcPct val="100000"/>
              </a:lnSpc>
              <a:spcBef>
                <a:spcPts val="0"/>
              </a:spcBef>
              <a:spcAft>
                <a:spcPts val="0"/>
              </a:spcAft>
              <a:buSzPts val="2000"/>
              <a:buFont typeface="Kanit"/>
              <a:buNone/>
              <a:defRPr sz="2000">
                <a:latin typeface="Kanit"/>
                <a:ea typeface="Kanit"/>
                <a:cs typeface="Kanit"/>
                <a:sym typeface="Kanit"/>
              </a:defRPr>
            </a:lvl4pPr>
            <a:lvl5pPr lvl="4" rtl="0" algn="ctr">
              <a:lnSpc>
                <a:spcPct val="100000"/>
              </a:lnSpc>
              <a:spcBef>
                <a:spcPts val="0"/>
              </a:spcBef>
              <a:spcAft>
                <a:spcPts val="0"/>
              </a:spcAft>
              <a:buSzPts val="2000"/>
              <a:buFont typeface="Kanit"/>
              <a:buNone/>
              <a:defRPr sz="2000">
                <a:latin typeface="Kanit"/>
                <a:ea typeface="Kanit"/>
                <a:cs typeface="Kanit"/>
                <a:sym typeface="Kanit"/>
              </a:defRPr>
            </a:lvl5pPr>
            <a:lvl6pPr lvl="5" rtl="0" algn="ctr">
              <a:lnSpc>
                <a:spcPct val="100000"/>
              </a:lnSpc>
              <a:spcBef>
                <a:spcPts val="0"/>
              </a:spcBef>
              <a:spcAft>
                <a:spcPts val="0"/>
              </a:spcAft>
              <a:buSzPts val="2000"/>
              <a:buFont typeface="Kanit"/>
              <a:buNone/>
              <a:defRPr sz="2000">
                <a:latin typeface="Kanit"/>
                <a:ea typeface="Kanit"/>
                <a:cs typeface="Kanit"/>
                <a:sym typeface="Kanit"/>
              </a:defRPr>
            </a:lvl6pPr>
            <a:lvl7pPr lvl="6" rtl="0" algn="ctr">
              <a:lnSpc>
                <a:spcPct val="100000"/>
              </a:lnSpc>
              <a:spcBef>
                <a:spcPts val="0"/>
              </a:spcBef>
              <a:spcAft>
                <a:spcPts val="0"/>
              </a:spcAft>
              <a:buSzPts val="2000"/>
              <a:buFont typeface="Kanit"/>
              <a:buNone/>
              <a:defRPr sz="2000">
                <a:latin typeface="Kanit"/>
                <a:ea typeface="Kanit"/>
                <a:cs typeface="Kanit"/>
                <a:sym typeface="Kanit"/>
              </a:defRPr>
            </a:lvl7pPr>
            <a:lvl8pPr lvl="7" rtl="0" algn="ctr">
              <a:lnSpc>
                <a:spcPct val="100000"/>
              </a:lnSpc>
              <a:spcBef>
                <a:spcPts val="0"/>
              </a:spcBef>
              <a:spcAft>
                <a:spcPts val="0"/>
              </a:spcAft>
              <a:buSzPts val="2000"/>
              <a:buFont typeface="Kanit"/>
              <a:buNone/>
              <a:defRPr sz="2000">
                <a:latin typeface="Kanit"/>
                <a:ea typeface="Kanit"/>
                <a:cs typeface="Kanit"/>
                <a:sym typeface="Kanit"/>
              </a:defRPr>
            </a:lvl8pPr>
            <a:lvl9pPr lvl="8" rtl="0" algn="ctr">
              <a:lnSpc>
                <a:spcPct val="100000"/>
              </a:lnSpc>
              <a:spcBef>
                <a:spcPts val="0"/>
              </a:spcBef>
              <a:spcAft>
                <a:spcPts val="0"/>
              </a:spcAft>
              <a:buSzPts val="2000"/>
              <a:buFont typeface="Kanit"/>
              <a:buNone/>
              <a:defRPr sz="2000">
                <a:latin typeface="Kanit"/>
                <a:ea typeface="Kanit"/>
                <a:cs typeface="Kanit"/>
                <a:sym typeface="Kanit"/>
              </a:defRPr>
            </a:lvl9pPr>
          </a:lstStyle>
          <a:p/>
        </p:txBody>
      </p:sp>
      <p:sp>
        <p:nvSpPr>
          <p:cNvPr id="698" name="Google Shape;698;p25"/>
          <p:cNvSpPr txBox="1"/>
          <p:nvPr>
            <p:ph idx="8" type="subTitle"/>
          </p:nvPr>
        </p:nvSpPr>
        <p:spPr>
          <a:xfrm>
            <a:off x="5749700" y="3116200"/>
            <a:ext cx="2674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Kanit"/>
              <a:buNone/>
              <a:defRPr sz="2000">
                <a:latin typeface="Kanit"/>
                <a:ea typeface="Kanit"/>
                <a:cs typeface="Kanit"/>
                <a:sym typeface="Kanit"/>
              </a:defRPr>
            </a:lvl1pPr>
            <a:lvl2pPr lvl="1" rtl="0" algn="ctr">
              <a:lnSpc>
                <a:spcPct val="100000"/>
              </a:lnSpc>
              <a:spcBef>
                <a:spcPts val="0"/>
              </a:spcBef>
              <a:spcAft>
                <a:spcPts val="0"/>
              </a:spcAft>
              <a:buSzPts val="2000"/>
              <a:buFont typeface="Kanit"/>
              <a:buNone/>
              <a:defRPr sz="2000">
                <a:latin typeface="Kanit"/>
                <a:ea typeface="Kanit"/>
                <a:cs typeface="Kanit"/>
                <a:sym typeface="Kanit"/>
              </a:defRPr>
            </a:lvl2pPr>
            <a:lvl3pPr lvl="2" rtl="0" algn="ctr">
              <a:lnSpc>
                <a:spcPct val="100000"/>
              </a:lnSpc>
              <a:spcBef>
                <a:spcPts val="0"/>
              </a:spcBef>
              <a:spcAft>
                <a:spcPts val="0"/>
              </a:spcAft>
              <a:buSzPts val="2000"/>
              <a:buFont typeface="Kanit"/>
              <a:buNone/>
              <a:defRPr sz="2000">
                <a:latin typeface="Kanit"/>
                <a:ea typeface="Kanit"/>
                <a:cs typeface="Kanit"/>
                <a:sym typeface="Kanit"/>
              </a:defRPr>
            </a:lvl3pPr>
            <a:lvl4pPr lvl="3" rtl="0" algn="ctr">
              <a:lnSpc>
                <a:spcPct val="100000"/>
              </a:lnSpc>
              <a:spcBef>
                <a:spcPts val="0"/>
              </a:spcBef>
              <a:spcAft>
                <a:spcPts val="0"/>
              </a:spcAft>
              <a:buSzPts val="2000"/>
              <a:buFont typeface="Kanit"/>
              <a:buNone/>
              <a:defRPr sz="2000">
                <a:latin typeface="Kanit"/>
                <a:ea typeface="Kanit"/>
                <a:cs typeface="Kanit"/>
                <a:sym typeface="Kanit"/>
              </a:defRPr>
            </a:lvl4pPr>
            <a:lvl5pPr lvl="4" rtl="0" algn="ctr">
              <a:lnSpc>
                <a:spcPct val="100000"/>
              </a:lnSpc>
              <a:spcBef>
                <a:spcPts val="0"/>
              </a:spcBef>
              <a:spcAft>
                <a:spcPts val="0"/>
              </a:spcAft>
              <a:buSzPts val="2000"/>
              <a:buFont typeface="Kanit"/>
              <a:buNone/>
              <a:defRPr sz="2000">
                <a:latin typeface="Kanit"/>
                <a:ea typeface="Kanit"/>
                <a:cs typeface="Kanit"/>
                <a:sym typeface="Kanit"/>
              </a:defRPr>
            </a:lvl5pPr>
            <a:lvl6pPr lvl="5" rtl="0" algn="ctr">
              <a:lnSpc>
                <a:spcPct val="100000"/>
              </a:lnSpc>
              <a:spcBef>
                <a:spcPts val="0"/>
              </a:spcBef>
              <a:spcAft>
                <a:spcPts val="0"/>
              </a:spcAft>
              <a:buSzPts val="2000"/>
              <a:buFont typeface="Kanit"/>
              <a:buNone/>
              <a:defRPr sz="2000">
                <a:latin typeface="Kanit"/>
                <a:ea typeface="Kanit"/>
                <a:cs typeface="Kanit"/>
                <a:sym typeface="Kanit"/>
              </a:defRPr>
            </a:lvl6pPr>
            <a:lvl7pPr lvl="6" rtl="0" algn="ctr">
              <a:lnSpc>
                <a:spcPct val="100000"/>
              </a:lnSpc>
              <a:spcBef>
                <a:spcPts val="0"/>
              </a:spcBef>
              <a:spcAft>
                <a:spcPts val="0"/>
              </a:spcAft>
              <a:buSzPts val="2000"/>
              <a:buFont typeface="Kanit"/>
              <a:buNone/>
              <a:defRPr sz="2000">
                <a:latin typeface="Kanit"/>
                <a:ea typeface="Kanit"/>
                <a:cs typeface="Kanit"/>
                <a:sym typeface="Kanit"/>
              </a:defRPr>
            </a:lvl7pPr>
            <a:lvl8pPr lvl="7" rtl="0" algn="ctr">
              <a:lnSpc>
                <a:spcPct val="100000"/>
              </a:lnSpc>
              <a:spcBef>
                <a:spcPts val="0"/>
              </a:spcBef>
              <a:spcAft>
                <a:spcPts val="0"/>
              </a:spcAft>
              <a:buSzPts val="2000"/>
              <a:buFont typeface="Kanit"/>
              <a:buNone/>
              <a:defRPr sz="2000">
                <a:latin typeface="Kanit"/>
                <a:ea typeface="Kanit"/>
                <a:cs typeface="Kanit"/>
                <a:sym typeface="Kanit"/>
              </a:defRPr>
            </a:lvl8pPr>
            <a:lvl9pPr lvl="8" rtl="0" algn="ctr">
              <a:lnSpc>
                <a:spcPct val="100000"/>
              </a:lnSpc>
              <a:spcBef>
                <a:spcPts val="0"/>
              </a:spcBef>
              <a:spcAft>
                <a:spcPts val="0"/>
              </a:spcAft>
              <a:buSzPts val="2000"/>
              <a:buFont typeface="Kanit"/>
              <a:buNone/>
              <a:defRPr sz="2000">
                <a:latin typeface="Kanit"/>
                <a:ea typeface="Kanit"/>
                <a:cs typeface="Kanit"/>
                <a:sym typeface="Kanit"/>
              </a:defRPr>
            </a:lvl9pPr>
          </a:lstStyle>
          <a:p/>
        </p:txBody>
      </p:sp>
      <p:grpSp>
        <p:nvGrpSpPr>
          <p:cNvPr id="699" name="Google Shape;699;p25"/>
          <p:cNvGrpSpPr/>
          <p:nvPr/>
        </p:nvGrpSpPr>
        <p:grpSpPr>
          <a:xfrm>
            <a:off x="0" y="3509788"/>
            <a:ext cx="9147475" cy="1636113"/>
            <a:chOff x="0" y="3509788"/>
            <a:chExt cx="9147475" cy="1636113"/>
          </a:xfrm>
        </p:grpSpPr>
        <p:grpSp>
          <p:nvGrpSpPr>
            <p:cNvPr id="700" name="Google Shape;700;p25"/>
            <p:cNvGrpSpPr/>
            <p:nvPr/>
          </p:nvGrpSpPr>
          <p:grpSpPr>
            <a:xfrm>
              <a:off x="545775" y="3509788"/>
              <a:ext cx="8601700" cy="1636113"/>
              <a:chOff x="545775" y="3509788"/>
              <a:chExt cx="8601700" cy="1636113"/>
            </a:xfrm>
          </p:grpSpPr>
          <p:grpSp>
            <p:nvGrpSpPr>
              <p:cNvPr id="701" name="Google Shape;701;p25"/>
              <p:cNvGrpSpPr/>
              <p:nvPr/>
            </p:nvGrpSpPr>
            <p:grpSpPr>
              <a:xfrm>
                <a:off x="8424000" y="3509788"/>
                <a:ext cx="723475" cy="1636113"/>
                <a:chOff x="8424000" y="3509788"/>
                <a:chExt cx="723475" cy="1636113"/>
              </a:xfrm>
            </p:grpSpPr>
            <p:grpSp>
              <p:nvGrpSpPr>
                <p:cNvPr id="702" name="Google Shape;702;p25"/>
                <p:cNvGrpSpPr/>
                <p:nvPr/>
              </p:nvGrpSpPr>
              <p:grpSpPr>
                <a:xfrm>
                  <a:off x="8527900" y="3667288"/>
                  <a:ext cx="619575" cy="743275"/>
                  <a:chOff x="8527900" y="3667288"/>
                  <a:chExt cx="619575" cy="743275"/>
                </a:xfrm>
              </p:grpSpPr>
              <p:cxnSp>
                <p:nvCxnSpPr>
                  <p:cNvPr id="703" name="Google Shape;703;p25"/>
                  <p:cNvCxnSpPr/>
                  <p:nvPr/>
                </p:nvCxnSpPr>
                <p:spPr>
                  <a:xfrm>
                    <a:off x="8527900" y="4052588"/>
                    <a:ext cx="311100" cy="291600"/>
                  </a:xfrm>
                  <a:prstGeom prst="straightConnector1">
                    <a:avLst/>
                  </a:prstGeom>
                  <a:noFill/>
                  <a:ln cap="flat" cmpd="sng" w="9525">
                    <a:solidFill>
                      <a:schemeClr val="lt2"/>
                    </a:solidFill>
                    <a:prstDash val="solid"/>
                    <a:round/>
                    <a:headEnd len="med" w="med" type="none"/>
                    <a:tailEnd len="med" w="med" type="none"/>
                  </a:ln>
                </p:spPr>
              </p:cxnSp>
              <p:cxnSp>
                <p:nvCxnSpPr>
                  <p:cNvPr id="704" name="Google Shape;704;p25"/>
                  <p:cNvCxnSpPr/>
                  <p:nvPr/>
                </p:nvCxnSpPr>
                <p:spPr>
                  <a:xfrm>
                    <a:off x="8528875" y="4052588"/>
                    <a:ext cx="618600" cy="0"/>
                  </a:xfrm>
                  <a:prstGeom prst="straightConnector1">
                    <a:avLst/>
                  </a:prstGeom>
                  <a:noFill/>
                  <a:ln cap="flat" cmpd="sng" w="9525">
                    <a:solidFill>
                      <a:schemeClr val="lt2"/>
                    </a:solidFill>
                    <a:prstDash val="solid"/>
                    <a:round/>
                    <a:headEnd len="med" w="med" type="none"/>
                    <a:tailEnd len="med" w="med" type="none"/>
                  </a:ln>
                </p:spPr>
              </p:cxnSp>
              <p:sp>
                <p:nvSpPr>
                  <p:cNvPr id="705" name="Google Shape;705;p25"/>
                  <p:cNvSpPr/>
                  <p:nvPr/>
                </p:nvSpPr>
                <p:spPr>
                  <a:xfrm>
                    <a:off x="8791550" y="4322363"/>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706" name="Google Shape;706;p25"/>
                  <p:cNvCxnSpPr/>
                  <p:nvPr/>
                </p:nvCxnSpPr>
                <p:spPr>
                  <a:xfrm rot="10800000">
                    <a:off x="8830425" y="3912850"/>
                    <a:ext cx="312600" cy="0"/>
                  </a:xfrm>
                  <a:prstGeom prst="straightConnector1">
                    <a:avLst/>
                  </a:prstGeom>
                  <a:noFill/>
                  <a:ln cap="flat" cmpd="sng" w="9525">
                    <a:solidFill>
                      <a:schemeClr val="lt2"/>
                    </a:solidFill>
                    <a:prstDash val="solid"/>
                    <a:round/>
                    <a:headEnd len="med" w="med" type="none"/>
                    <a:tailEnd len="med" w="med" type="none"/>
                  </a:ln>
                </p:spPr>
              </p:cxnSp>
              <p:cxnSp>
                <p:nvCxnSpPr>
                  <p:cNvPr id="707" name="Google Shape;707;p25"/>
                  <p:cNvCxnSpPr/>
                  <p:nvPr/>
                </p:nvCxnSpPr>
                <p:spPr>
                  <a:xfrm rot="10800000">
                    <a:off x="8615863" y="3698188"/>
                    <a:ext cx="214800" cy="214800"/>
                  </a:xfrm>
                  <a:prstGeom prst="straightConnector1">
                    <a:avLst/>
                  </a:prstGeom>
                  <a:noFill/>
                  <a:ln cap="flat" cmpd="sng" w="9525">
                    <a:solidFill>
                      <a:schemeClr val="lt2"/>
                    </a:solidFill>
                    <a:prstDash val="solid"/>
                    <a:round/>
                    <a:headEnd len="med" w="med" type="none"/>
                    <a:tailEnd len="med" w="med" type="none"/>
                  </a:ln>
                </p:spPr>
              </p:cxnSp>
              <p:sp>
                <p:nvSpPr>
                  <p:cNvPr id="708" name="Google Shape;708;p25"/>
                  <p:cNvSpPr/>
                  <p:nvPr/>
                </p:nvSpPr>
                <p:spPr>
                  <a:xfrm rot="10800000">
                    <a:off x="8540713" y="3667288"/>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709" name="Google Shape;709;p25"/>
                <p:cNvGrpSpPr/>
                <p:nvPr/>
              </p:nvGrpSpPr>
              <p:grpSpPr>
                <a:xfrm>
                  <a:off x="8424000" y="3509788"/>
                  <a:ext cx="719025" cy="1636113"/>
                  <a:chOff x="8424000" y="3509788"/>
                  <a:chExt cx="719025" cy="1636113"/>
                </a:xfrm>
              </p:grpSpPr>
              <p:cxnSp>
                <p:nvCxnSpPr>
                  <p:cNvPr id="710" name="Google Shape;710;p25"/>
                  <p:cNvCxnSpPr/>
                  <p:nvPr/>
                </p:nvCxnSpPr>
                <p:spPr>
                  <a:xfrm rot="10800000">
                    <a:off x="8886825" y="4765200"/>
                    <a:ext cx="0" cy="380700"/>
                  </a:xfrm>
                  <a:prstGeom prst="straightConnector1">
                    <a:avLst/>
                  </a:prstGeom>
                  <a:noFill/>
                  <a:ln cap="flat" cmpd="sng" w="9525">
                    <a:solidFill>
                      <a:schemeClr val="accent1"/>
                    </a:solidFill>
                    <a:prstDash val="solid"/>
                    <a:round/>
                    <a:headEnd len="med" w="med" type="none"/>
                    <a:tailEnd len="med" w="med" type="none"/>
                  </a:ln>
                </p:spPr>
              </p:cxnSp>
              <p:cxnSp>
                <p:nvCxnSpPr>
                  <p:cNvPr id="711" name="Google Shape;711;p25"/>
                  <p:cNvCxnSpPr/>
                  <p:nvPr/>
                </p:nvCxnSpPr>
                <p:spPr>
                  <a:xfrm>
                    <a:off x="8523525" y="4404275"/>
                    <a:ext cx="363300" cy="363300"/>
                  </a:xfrm>
                  <a:prstGeom prst="straightConnector1">
                    <a:avLst/>
                  </a:prstGeom>
                  <a:noFill/>
                  <a:ln cap="flat" cmpd="sng" w="9525">
                    <a:solidFill>
                      <a:schemeClr val="accent1"/>
                    </a:solidFill>
                    <a:prstDash val="solid"/>
                    <a:round/>
                    <a:headEnd len="med" w="med" type="none"/>
                    <a:tailEnd len="med" w="med" type="none"/>
                  </a:ln>
                </p:spPr>
              </p:cxnSp>
              <p:sp>
                <p:nvSpPr>
                  <p:cNvPr id="712" name="Google Shape;712;p25"/>
                  <p:cNvSpPr/>
                  <p:nvPr/>
                </p:nvSpPr>
                <p:spPr>
                  <a:xfrm>
                    <a:off x="8424000" y="43419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713" name="Google Shape;713;p25"/>
                  <p:cNvCxnSpPr/>
                  <p:nvPr/>
                </p:nvCxnSpPr>
                <p:spPr>
                  <a:xfrm rot="10800000">
                    <a:off x="9015225" y="3755350"/>
                    <a:ext cx="127800" cy="0"/>
                  </a:xfrm>
                  <a:prstGeom prst="straightConnector1">
                    <a:avLst/>
                  </a:prstGeom>
                  <a:noFill/>
                  <a:ln cap="flat" cmpd="sng" w="9525">
                    <a:solidFill>
                      <a:schemeClr val="accent1"/>
                    </a:solidFill>
                    <a:prstDash val="solid"/>
                    <a:round/>
                    <a:headEnd len="med" w="med" type="none"/>
                    <a:tailEnd len="med" w="med" type="none"/>
                  </a:ln>
                </p:spPr>
              </p:cxnSp>
              <p:cxnSp>
                <p:nvCxnSpPr>
                  <p:cNvPr id="714" name="Google Shape;714;p25"/>
                  <p:cNvCxnSpPr/>
                  <p:nvPr/>
                </p:nvCxnSpPr>
                <p:spPr>
                  <a:xfrm rot="10800000">
                    <a:off x="8804738" y="3540688"/>
                    <a:ext cx="214800" cy="214800"/>
                  </a:xfrm>
                  <a:prstGeom prst="straightConnector1">
                    <a:avLst/>
                  </a:prstGeom>
                  <a:noFill/>
                  <a:ln cap="flat" cmpd="sng" w="9525">
                    <a:solidFill>
                      <a:schemeClr val="accent1"/>
                    </a:solidFill>
                    <a:prstDash val="solid"/>
                    <a:round/>
                    <a:headEnd len="med" w="med" type="none"/>
                    <a:tailEnd len="med" w="med" type="none"/>
                  </a:ln>
                </p:spPr>
              </p:cxnSp>
              <p:sp>
                <p:nvSpPr>
                  <p:cNvPr id="715" name="Google Shape;715;p25"/>
                  <p:cNvSpPr/>
                  <p:nvPr/>
                </p:nvSpPr>
                <p:spPr>
                  <a:xfrm rot="10800000">
                    <a:off x="8729588" y="3509788"/>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nvGrpSpPr>
              <p:cNvPr id="716" name="Google Shape;716;p25"/>
              <p:cNvGrpSpPr/>
              <p:nvPr/>
            </p:nvGrpSpPr>
            <p:grpSpPr>
              <a:xfrm>
                <a:off x="545775" y="4697275"/>
                <a:ext cx="1388225" cy="448625"/>
                <a:chOff x="545775" y="4697275"/>
                <a:chExt cx="1388225" cy="448625"/>
              </a:xfrm>
            </p:grpSpPr>
            <p:cxnSp>
              <p:nvCxnSpPr>
                <p:cNvPr id="717" name="Google Shape;717;p25"/>
                <p:cNvCxnSpPr/>
                <p:nvPr/>
              </p:nvCxnSpPr>
              <p:spPr>
                <a:xfrm flipH="1" rot="10800000">
                  <a:off x="545775" y="4738175"/>
                  <a:ext cx="406800" cy="406800"/>
                </a:xfrm>
                <a:prstGeom prst="straightConnector1">
                  <a:avLst/>
                </a:prstGeom>
                <a:noFill/>
                <a:ln cap="flat" cmpd="sng" w="9525">
                  <a:solidFill>
                    <a:schemeClr val="lt2"/>
                  </a:solidFill>
                  <a:prstDash val="solid"/>
                  <a:round/>
                  <a:headEnd len="med" w="med" type="none"/>
                  <a:tailEnd len="med" w="med" type="none"/>
                </a:ln>
              </p:spPr>
            </p:cxnSp>
            <p:cxnSp>
              <p:nvCxnSpPr>
                <p:cNvPr id="718" name="Google Shape;718;p25"/>
                <p:cNvCxnSpPr/>
                <p:nvPr/>
              </p:nvCxnSpPr>
              <p:spPr>
                <a:xfrm rot="10800000">
                  <a:off x="952300" y="4741375"/>
                  <a:ext cx="593100" cy="0"/>
                </a:xfrm>
                <a:prstGeom prst="straightConnector1">
                  <a:avLst/>
                </a:prstGeom>
                <a:noFill/>
                <a:ln cap="flat" cmpd="sng" w="9525">
                  <a:solidFill>
                    <a:schemeClr val="lt2"/>
                  </a:solidFill>
                  <a:prstDash val="solid"/>
                  <a:round/>
                  <a:headEnd len="med" w="med" type="none"/>
                  <a:tailEnd len="med" w="med" type="none"/>
                </a:ln>
              </p:spPr>
            </p:cxnSp>
            <p:cxnSp>
              <p:nvCxnSpPr>
                <p:cNvPr id="719" name="Google Shape;719;p25"/>
                <p:cNvCxnSpPr/>
                <p:nvPr/>
              </p:nvCxnSpPr>
              <p:spPr>
                <a:xfrm flipH="1" rot="10800000">
                  <a:off x="745650" y="4837800"/>
                  <a:ext cx="308100" cy="308100"/>
                </a:xfrm>
                <a:prstGeom prst="straightConnector1">
                  <a:avLst/>
                </a:prstGeom>
                <a:noFill/>
                <a:ln cap="flat" cmpd="sng" w="9525">
                  <a:solidFill>
                    <a:schemeClr val="lt2"/>
                  </a:solidFill>
                  <a:prstDash val="solid"/>
                  <a:round/>
                  <a:headEnd len="med" w="med" type="none"/>
                  <a:tailEnd len="med" w="med" type="none"/>
                </a:ln>
              </p:spPr>
            </p:cxnSp>
            <p:cxnSp>
              <p:nvCxnSpPr>
                <p:cNvPr id="720" name="Google Shape;720;p25"/>
                <p:cNvCxnSpPr>
                  <a:stCxn id="721" idx="2"/>
                </p:cNvCxnSpPr>
                <p:nvPr/>
              </p:nvCxnSpPr>
              <p:spPr>
                <a:xfrm rot="10800000">
                  <a:off x="1053500" y="4840900"/>
                  <a:ext cx="724200" cy="0"/>
                </a:xfrm>
                <a:prstGeom prst="straightConnector1">
                  <a:avLst/>
                </a:prstGeom>
                <a:noFill/>
                <a:ln cap="flat" cmpd="sng" w="9525">
                  <a:solidFill>
                    <a:schemeClr val="lt2"/>
                  </a:solidFill>
                  <a:prstDash val="solid"/>
                  <a:round/>
                  <a:headEnd len="med" w="med" type="none"/>
                  <a:tailEnd len="med" w="med" type="none"/>
                </a:ln>
              </p:spPr>
            </p:cxnSp>
            <p:sp>
              <p:nvSpPr>
                <p:cNvPr id="722" name="Google Shape;722;p25"/>
                <p:cNvSpPr/>
                <p:nvPr/>
              </p:nvSpPr>
              <p:spPr>
                <a:xfrm flipH="1" rot="10800000">
                  <a:off x="1545400" y="469727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21" name="Google Shape;721;p25"/>
                <p:cNvSpPr/>
                <p:nvPr/>
              </p:nvSpPr>
              <p:spPr>
                <a:xfrm flipH="1" rot="10800000">
                  <a:off x="1777700" y="479680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nvGrpSpPr>
            <p:cNvPr id="723" name="Google Shape;723;p25"/>
            <p:cNvGrpSpPr/>
            <p:nvPr/>
          </p:nvGrpSpPr>
          <p:grpSpPr>
            <a:xfrm>
              <a:off x="0" y="4297500"/>
              <a:ext cx="720000" cy="842900"/>
              <a:chOff x="0" y="4297500"/>
              <a:chExt cx="720000" cy="842900"/>
            </a:xfrm>
          </p:grpSpPr>
          <p:cxnSp>
            <p:nvCxnSpPr>
              <p:cNvPr id="724" name="Google Shape;724;p25"/>
              <p:cNvCxnSpPr/>
              <p:nvPr/>
            </p:nvCxnSpPr>
            <p:spPr>
              <a:xfrm flipH="1" rot="10800000">
                <a:off x="0" y="4737500"/>
                <a:ext cx="402900" cy="402900"/>
              </a:xfrm>
              <a:prstGeom prst="straightConnector1">
                <a:avLst/>
              </a:prstGeom>
              <a:noFill/>
              <a:ln cap="flat" cmpd="sng" w="9525">
                <a:solidFill>
                  <a:schemeClr val="accent1"/>
                </a:solidFill>
                <a:prstDash val="solid"/>
                <a:round/>
                <a:headEnd len="med" w="med" type="none"/>
                <a:tailEnd len="med" w="med" type="none"/>
              </a:ln>
            </p:spPr>
          </p:cxnSp>
          <p:cxnSp>
            <p:nvCxnSpPr>
              <p:cNvPr id="725" name="Google Shape;725;p25"/>
              <p:cNvCxnSpPr/>
              <p:nvPr/>
            </p:nvCxnSpPr>
            <p:spPr>
              <a:xfrm flipH="1" rot="10800000">
                <a:off x="228025" y="4737500"/>
                <a:ext cx="402900" cy="402900"/>
              </a:xfrm>
              <a:prstGeom prst="straightConnector1">
                <a:avLst/>
              </a:prstGeom>
              <a:noFill/>
              <a:ln cap="flat" cmpd="sng" w="9525">
                <a:solidFill>
                  <a:schemeClr val="accent1"/>
                </a:solidFill>
                <a:prstDash val="solid"/>
                <a:round/>
                <a:headEnd len="med" w="med" type="none"/>
                <a:tailEnd len="med" w="med" type="none"/>
              </a:ln>
            </p:spPr>
          </p:cxnSp>
          <p:sp>
            <p:nvSpPr>
              <p:cNvPr id="726" name="Google Shape;726;p25"/>
              <p:cNvSpPr/>
              <p:nvPr/>
            </p:nvSpPr>
            <p:spPr>
              <a:xfrm flipH="1" rot="10800000">
                <a:off x="563700" y="46908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727" name="Google Shape;727;p25"/>
              <p:cNvCxnSpPr/>
              <p:nvPr/>
            </p:nvCxnSpPr>
            <p:spPr>
              <a:xfrm rot="10800000">
                <a:off x="397975" y="4360975"/>
                <a:ext cx="0" cy="380400"/>
              </a:xfrm>
              <a:prstGeom prst="straightConnector1">
                <a:avLst/>
              </a:prstGeom>
              <a:noFill/>
              <a:ln cap="flat" cmpd="sng" w="9525">
                <a:solidFill>
                  <a:schemeClr val="accent1"/>
                </a:solidFill>
                <a:prstDash val="solid"/>
                <a:round/>
                <a:headEnd len="med" w="med" type="none"/>
                <a:tailEnd len="med" w="med" type="none"/>
              </a:ln>
            </p:spPr>
          </p:cxnSp>
          <p:sp>
            <p:nvSpPr>
              <p:cNvPr id="728" name="Google Shape;728;p25"/>
              <p:cNvSpPr/>
              <p:nvPr/>
            </p:nvSpPr>
            <p:spPr>
              <a:xfrm flipH="1" rot="10800000">
                <a:off x="319825" y="429750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pic>
        <p:nvPicPr>
          <p:cNvPr id="729" name="Google Shape;729;p25"/>
          <p:cNvPicPr preferRelativeResize="0"/>
          <p:nvPr/>
        </p:nvPicPr>
        <p:blipFill rotWithShape="1">
          <a:blip r:embed="rId2">
            <a:alphaModFix/>
          </a:blip>
          <a:srcRect b="0" l="0" r="0" t="55253"/>
          <a:stretch/>
        </p:blipFill>
        <p:spPr>
          <a:xfrm>
            <a:off x="278338" y="2942550"/>
            <a:ext cx="222225" cy="121185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6_1_1_1_1_1_1">
    <p:spTree>
      <p:nvGrpSpPr>
        <p:cNvPr id="730" name="Shape 730"/>
        <p:cNvGrpSpPr/>
        <p:nvPr/>
      </p:nvGrpSpPr>
      <p:grpSpPr>
        <a:xfrm>
          <a:off x="0" y="0"/>
          <a:ext cx="0" cy="0"/>
          <a:chOff x="0" y="0"/>
          <a:chExt cx="0" cy="0"/>
        </a:xfrm>
      </p:grpSpPr>
      <p:sp>
        <p:nvSpPr>
          <p:cNvPr id="731" name="Google Shape;731;p26"/>
          <p:cNvSpPr txBox="1"/>
          <p:nvPr>
            <p:ph idx="1" type="subTitle"/>
          </p:nvPr>
        </p:nvSpPr>
        <p:spPr>
          <a:xfrm>
            <a:off x="3807613" y="2512700"/>
            <a:ext cx="1528800" cy="209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32" name="Google Shape;732;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733" name="Google Shape;733;p26"/>
          <p:cNvSpPr txBox="1"/>
          <p:nvPr>
            <p:ph idx="2" type="title"/>
          </p:nvPr>
        </p:nvSpPr>
        <p:spPr>
          <a:xfrm>
            <a:off x="720000" y="2074400"/>
            <a:ext cx="15288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34" name="Google Shape;734;p26"/>
          <p:cNvSpPr txBox="1"/>
          <p:nvPr>
            <p:ph idx="3" type="subTitle"/>
          </p:nvPr>
        </p:nvSpPr>
        <p:spPr>
          <a:xfrm>
            <a:off x="720025" y="2512700"/>
            <a:ext cx="1528800" cy="209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35" name="Google Shape;735;p26"/>
          <p:cNvSpPr txBox="1"/>
          <p:nvPr>
            <p:ph idx="4" type="title"/>
          </p:nvPr>
        </p:nvSpPr>
        <p:spPr>
          <a:xfrm>
            <a:off x="3807599" y="2074400"/>
            <a:ext cx="15288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36" name="Google Shape;736;p26"/>
          <p:cNvSpPr txBox="1"/>
          <p:nvPr>
            <p:ph idx="5" type="title"/>
          </p:nvPr>
        </p:nvSpPr>
        <p:spPr>
          <a:xfrm>
            <a:off x="6895198" y="2074400"/>
            <a:ext cx="15288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37" name="Google Shape;737;p26"/>
          <p:cNvSpPr txBox="1"/>
          <p:nvPr>
            <p:ph idx="6" type="subTitle"/>
          </p:nvPr>
        </p:nvSpPr>
        <p:spPr>
          <a:xfrm>
            <a:off x="6895202" y="2512700"/>
            <a:ext cx="1528800" cy="209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38" name="Google Shape;738;p26"/>
          <p:cNvSpPr txBox="1"/>
          <p:nvPr>
            <p:ph idx="7" type="title"/>
          </p:nvPr>
        </p:nvSpPr>
        <p:spPr>
          <a:xfrm>
            <a:off x="2263800" y="2074400"/>
            <a:ext cx="15288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39" name="Google Shape;739;p26"/>
          <p:cNvSpPr txBox="1"/>
          <p:nvPr>
            <p:ph idx="8" type="subTitle"/>
          </p:nvPr>
        </p:nvSpPr>
        <p:spPr>
          <a:xfrm>
            <a:off x="2263819" y="2512700"/>
            <a:ext cx="1528800" cy="209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40" name="Google Shape;740;p26"/>
          <p:cNvSpPr txBox="1"/>
          <p:nvPr>
            <p:ph idx="9" type="title"/>
          </p:nvPr>
        </p:nvSpPr>
        <p:spPr>
          <a:xfrm>
            <a:off x="5351399" y="2074400"/>
            <a:ext cx="15288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41" name="Google Shape;741;p26"/>
          <p:cNvSpPr txBox="1"/>
          <p:nvPr>
            <p:ph idx="13" type="subTitle"/>
          </p:nvPr>
        </p:nvSpPr>
        <p:spPr>
          <a:xfrm>
            <a:off x="5351407" y="2512700"/>
            <a:ext cx="1528800" cy="209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742" name="Google Shape;742;p26"/>
          <p:cNvGrpSpPr/>
          <p:nvPr/>
        </p:nvGrpSpPr>
        <p:grpSpPr>
          <a:xfrm>
            <a:off x="0" y="3071250"/>
            <a:ext cx="9147250" cy="2074650"/>
            <a:chOff x="0" y="3071250"/>
            <a:chExt cx="9147250" cy="2074650"/>
          </a:xfrm>
        </p:grpSpPr>
        <p:grpSp>
          <p:nvGrpSpPr>
            <p:cNvPr id="743" name="Google Shape;743;p26"/>
            <p:cNvGrpSpPr/>
            <p:nvPr/>
          </p:nvGrpSpPr>
          <p:grpSpPr>
            <a:xfrm>
              <a:off x="0" y="3509788"/>
              <a:ext cx="723475" cy="1636113"/>
              <a:chOff x="0" y="3509788"/>
              <a:chExt cx="723475" cy="1636113"/>
            </a:xfrm>
          </p:grpSpPr>
          <p:grpSp>
            <p:nvGrpSpPr>
              <p:cNvPr id="744" name="Google Shape;744;p26"/>
              <p:cNvGrpSpPr/>
              <p:nvPr/>
            </p:nvGrpSpPr>
            <p:grpSpPr>
              <a:xfrm>
                <a:off x="260650" y="4341950"/>
                <a:ext cx="462825" cy="803950"/>
                <a:chOff x="260650" y="4341950"/>
                <a:chExt cx="462825" cy="803950"/>
              </a:xfrm>
            </p:grpSpPr>
            <p:cxnSp>
              <p:nvCxnSpPr>
                <p:cNvPr id="745" name="Google Shape;745;p26"/>
                <p:cNvCxnSpPr/>
                <p:nvPr/>
              </p:nvCxnSpPr>
              <p:spPr>
                <a:xfrm rot="10800000">
                  <a:off x="260650" y="4765200"/>
                  <a:ext cx="0" cy="380700"/>
                </a:xfrm>
                <a:prstGeom prst="straightConnector1">
                  <a:avLst/>
                </a:prstGeom>
                <a:noFill/>
                <a:ln cap="flat" cmpd="sng" w="9525">
                  <a:solidFill>
                    <a:schemeClr val="accent1"/>
                  </a:solidFill>
                  <a:prstDash val="solid"/>
                  <a:round/>
                  <a:headEnd len="med" w="med" type="none"/>
                  <a:tailEnd len="med" w="med" type="none"/>
                </a:ln>
              </p:spPr>
            </p:cxnSp>
            <p:cxnSp>
              <p:nvCxnSpPr>
                <p:cNvPr id="746" name="Google Shape;746;p26"/>
                <p:cNvCxnSpPr/>
                <p:nvPr/>
              </p:nvCxnSpPr>
              <p:spPr>
                <a:xfrm flipH="1">
                  <a:off x="260650" y="4404275"/>
                  <a:ext cx="363300" cy="363300"/>
                </a:xfrm>
                <a:prstGeom prst="straightConnector1">
                  <a:avLst/>
                </a:prstGeom>
                <a:noFill/>
                <a:ln cap="flat" cmpd="sng" w="9525">
                  <a:solidFill>
                    <a:schemeClr val="accent1"/>
                  </a:solidFill>
                  <a:prstDash val="solid"/>
                  <a:round/>
                  <a:headEnd len="med" w="med" type="none"/>
                  <a:tailEnd len="med" w="med" type="none"/>
                </a:ln>
              </p:spPr>
            </p:cxnSp>
            <p:sp>
              <p:nvSpPr>
                <p:cNvPr id="747" name="Google Shape;747;p26"/>
                <p:cNvSpPr/>
                <p:nvPr/>
              </p:nvSpPr>
              <p:spPr>
                <a:xfrm flipH="1">
                  <a:off x="567175" y="43419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cxnSp>
            <p:nvCxnSpPr>
              <p:cNvPr id="748" name="Google Shape;748;p26"/>
              <p:cNvCxnSpPr/>
              <p:nvPr/>
            </p:nvCxnSpPr>
            <p:spPr>
              <a:xfrm flipH="1">
                <a:off x="308475" y="4052588"/>
                <a:ext cx="311100" cy="291600"/>
              </a:xfrm>
              <a:prstGeom prst="straightConnector1">
                <a:avLst/>
              </a:prstGeom>
              <a:noFill/>
              <a:ln cap="flat" cmpd="sng" w="9525">
                <a:solidFill>
                  <a:schemeClr val="lt2"/>
                </a:solidFill>
                <a:prstDash val="solid"/>
                <a:round/>
                <a:headEnd len="med" w="med" type="none"/>
                <a:tailEnd len="med" w="med" type="none"/>
              </a:ln>
            </p:spPr>
          </p:cxnSp>
          <p:cxnSp>
            <p:nvCxnSpPr>
              <p:cNvPr id="749" name="Google Shape;749;p26"/>
              <p:cNvCxnSpPr/>
              <p:nvPr/>
            </p:nvCxnSpPr>
            <p:spPr>
              <a:xfrm rot="10800000">
                <a:off x="0" y="4052588"/>
                <a:ext cx="618600" cy="0"/>
              </a:xfrm>
              <a:prstGeom prst="straightConnector1">
                <a:avLst/>
              </a:prstGeom>
              <a:noFill/>
              <a:ln cap="flat" cmpd="sng" w="9525">
                <a:solidFill>
                  <a:schemeClr val="lt2"/>
                </a:solidFill>
                <a:prstDash val="solid"/>
                <a:round/>
                <a:headEnd len="med" w="med" type="none"/>
                <a:tailEnd len="med" w="med" type="none"/>
              </a:ln>
            </p:spPr>
          </p:cxnSp>
          <p:sp>
            <p:nvSpPr>
              <p:cNvPr id="750" name="Google Shape;750;p26"/>
              <p:cNvSpPr/>
              <p:nvPr/>
            </p:nvSpPr>
            <p:spPr>
              <a:xfrm flipH="1">
                <a:off x="199625" y="4322363"/>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751" name="Google Shape;751;p26"/>
              <p:cNvCxnSpPr/>
              <p:nvPr/>
            </p:nvCxnSpPr>
            <p:spPr>
              <a:xfrm>
                <a:off x="4450" y="3912850"/>
                <a:ext cx="312600" cy="0"/>
              </a:xfrm>
              <a:prstGeom prst="straightConnector1">
                <a:avLst/>
              </a:prstGeom>
              <a:noFill/>
              <a:ln cap="flat" cmpd="sng" w="9525">
                <a:solidFill>
                  <a:schemeClr val="lt2"/>
                </a:solidFill>
                <a:prstDash val="solid"/>
                <a:round/>
                <a:headEnd len="med" w="med" type="none"/>
                <a:tailEnd len="med" w="med" type="none"/>
              </a:ln>
            </p:spPr>
          </p:cxnSp>
          <p:cxnSp>
            <p:nvCxnSpPr>
              <p:cNvPr id="752" name="Google Shape;752;p26"/>
              <p:cNvCxnSpPr/>
              <p:nvPr/>
            </p:nvCxnSpPr>
            <p:spPr>
              <a:xfrm flipH="1" rot="10800000">
                <a:off x="316813" y="3698188"/>
                <a:ext cx="214800" cy="214800"/>
              </a:xfrm>
              <a:prstGeom prst="straightConnector1">
                <a:avLst/>
              </a:prstGeom>
              <a:noFill/>
              <a:ln cap="flat" cmpd="sng" w="9525">
                <a:solidFill>
                  <a:schemeClr val="lt2"/>
                </a:solidFill>
                <a:prstDash val="solid"/>
                <a:round/>
                <a:headEnd len="med" w="med" type="none"/>
                <a:tailEnd len="med" w="med" type="none"/>
              </a:ln>
            </p:spPr>
          </p:cxnSp>
          <p:sp>
            <p:nvSpPr>
              <p:cNvPr id="753" name="Google Shape;753;p26"/>
              <p:cNvSpPr/>
              <p:nvPr/>
            </p:nvSpPr>
            <p:spPr>
              <a:xfrm flipH="1" rot="10800000">
                <a:off x="450463" y="3667288"/>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754" name="Google Shape;754;p26"/>
              <p:cNvCxnSpPr/>
              <p:nvPr/>
            </p:nvCxnSpPr>
            <p:spPr>
              <a:xfrm>
                <a:off x="4450" y="3755350"/>
                <a:ext cx="127800" cy="0"/>
              </a:xfrm>
              <a:prstGeom prst="straightConnector1">
                <a:avLst/>
              </a:prstGeom>
              <a:noFill/>
              <a:ln cap="flat" cmpd="sng" w="9525">
                <a:solidFill>
                  <a:schemeClr val="accent1"/>
                </a:solidFill>
                <a:prstDash val="solid"/>
                <a:round/>
                <a:headEnd len="med" w="med" type="none"/>
                <a:tailEnd len="med" w="med" type="none"/>
              </a:ln>
            </p:spPr>
          </p:cxnSp>
          <p:cxnSp>
            <p:nvCxnSpPr>
              <p:cNvPr id="755" name="Google Shape;755;p26"/>
              <p:cNvCxnSpPr/>
              <p:nvPr/>
            </p:nvCxnSpPr>
            <p:spPr>
              <a:xfrm flipH="1" rot="10800000">
                <a:off x="127938" y="3540688"/>
                <a:ext cx="214800" cy="214800"/>
              </a:xfrm>
              <a:prstGeom prst="straightConnector1">
                <a:avLst/>
              </a:prstGeom>
              <a:noFill/>
              <a:ln cap="flat" cmpd="sng" w="9525">
                <a:solidFill>
                  <a:schemeClr val="accent1"/>
                </a:solidFill>
                <a:prstDash val="solid"/>
                <a:round/>
                <a:headEnd len="med" w="med" type="none"/>
                <a:tailEnd len="med" w="med" type="none"/>
              </a:ln>
            </p:spPr>
          </p:cxnSp>
          <p:sp>
            <p:nvSpPr>
              <p:cNvPr id="756" name="Google Shape;756;p26"/>
              <p:cNvSpPr/>
              <p:nvPr/>
            </p:nvSpPr>
            <p:spPr>
              <a:xfrm flipH="1" rot="10800000">
                <a:off x="261588" y="3509788"/>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757" name="Google Shape;757;p26"/>
            <p:cNvGrpSpPr/>
            <p:nvPr/>
          </p:nvGrpSpPr>
          <p:grpSpPr>
            <a:xfrm>
              <a:off x="6645250" y="3071250"/>
              <a:ext cx="2502000" cy="2074650"/>
              <a:chOff x="6645250" y="3071250"/>
              <a:chExt cx="2502000" cy="2074650"/>
            </a:xfrm>
          </p:grpSpPr>
          <p:grpSp>
            <p:nvGrpSpPr>
              <p:cNvPr id="758" name="Google Shape;758;p26"/>
              <p:cNvGrpSpPr/>
              <p:nvPr/>
            </p:nvGrpSpPr>
            <p:grpSpPr>
              <a:xfrm>
                <a:off x="8561013" y="3689275"/>
                <a:ext cx="328125" cy="1456625"/>
                <a:chOff x="8561013" y="3689275"/>
                <a:chExt cx="328125" cy="1456625"/>
              </a:xfrm>
            </p:grpSpPr>
            <p:cxnSp>
              <p:nvCxnSpPr>
                <p:cNvPr id="759" name="Google Shape;759;p26"/>
                <p:cNvCxnSpPr/>
                <p:nvPr/>
              </p:nvCxnSpPr>
              <p:spPr>
                <a:xfrm rot="10800000">
                  <a:off x="8887100" y="3978600"/>
                  <a:ext cx="0" cy="1167300"/>
                </a:xfrm>
                <a:prstGeom prst="straightConnector1">
                  <a:avLst/>
                </a:prstGeom>
                <a:noFill/>
                <a:ln cap="flat" cmpd="sng" w="9525">
                  <a:solidFill>
                    <a:schemeClr val="accent1"/>
                  </a:solidFill>
                  <a:prstDash val="solid"/>
                  <a:round/>
                  <a:headEnd len="med" w="med" type="none"/>
                  <a:tailEnd len="med" w="med" type="none"/>
                </a:ln>
              </p:spPr>
            </p:cxnSp>
            <p:cxnSp>
              <p:nvCxnSpPr>
                <p:cNvPr id="760" name="Google Shape;760;p26"/>
                <p:cNvCxnSpPr/>
                <p:nvPr/>
              </p:nvCxnSpPr>
              <p:spPr>
                <a:xfrm>
                  <a:off x="8660538" y="3751600"/>
                  <a:ext cx="228600" cy="228600"/>
                </a:xfrm>
                <a:prstGeom prst="straightConnector1">
                  <a:avLst/>
                </a:prstGeom>
                <a:noFill/>
                <a:ln cap="flat" cmpd="sng" w="9525">
                  <a:solidFill>
                    <a:schemeClr val="accent1"/>
                  </a:solidFill>
                  <a:prstDash val="solid"/>
                  <a:round/>
                  <a:headEnd len="med" w="med" type="none"/>
                  <a:tailEnd len="med" w="med" type="none"/>
                </a:ln>
              </p:spPr>
            </p:cxnSp>
            <p:sp>
              <p:nvSpPr>
                <p:cNvPr id="761" name="Google Shape;761;p26"/>
                <p:cNvSpPr/>
                <p:nvPr/>
              </p:nvSpPr>
              <p:spPr>
                <a:xfrm>
                  <a:off x="8561013" y="3689275"/>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762" name="Google Shape;762;p26"/>
              <p:cNvGrpSpPr/>
              <p:nvPr/>
            </p:nvGrpSpPr>
            <p:grpSpPr>
              <a:xfrm>
                <a:off x="6645250" y="4802225"/>
                <a:ext cx="2502000" cy="88200"/>
                <a:chOff x="6645250" y="4802225"/>
                <a:chExt cx="2502000" cy="88200"/>
              </a:xfrm>
            </p:grpSpPr>
            <p:cxnSp>
              <p:nvCxnSpPr>
                <p:cNvPr id="763" name="Google Shape;763;p26"/>
                <p:cNvCxnSpPr/>
                <p:nvPr/>
              </p:nvCxnSpPr>
              <p:spPr>
                <a:xfrm>
                  <a:off x="6801550" y="4846325"/>
                  <a:ext cx="2345700" cy="0"/>
                </a:xfrm>
                <a:prstGeom prst="straightConnector1">
                  <a:avLst/>
                </a:prstGeom>
                <a:noFill/>
                <a:ln cap="flat" cmpd="sng" w="9525">
                  <a:solidFill>
                    <a:schemeClr val="lt2"/>
                  </a:solidFill>
                  <a:prstDash val="solid"/>
                  <a:round/>
                  <a:headEnd len="med" w="med" type="none"/>
                  <a:tailEnd len="med" w="med" type="none"/>
                </a:ln>
              </p:spPr>
            </p:cxnSp>
            <p:sp>
              <p:nvSpPr>
                <p:cNvPr id="764" name="Google Shape;764;p26"/>
                <p:cNvSpPr/>
                <p:nvPr/>
              </p:nvSpPr>
              <p:spPr>
                <a:xfrm flipH="1">
                  <a:off x="6645250" y="480222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765" name="Google Shape;765;p26"/>
              <p:cNvGrpSpPr/>
              <p:nvPr/>
            </p:nvGrpSpPr>
            <p:grpSpPr>
              <a:xfrm>
                <a:off x="8664500" y="3071250"/>
                <a:ext cx="479400" cy="711475"/>
                <a:chOff x="8664500" y="3071250"/>
                <a:chExt cx="479400" cy="711475"/>
              </a:xfrm>
            </p:grpSpPr>
            <p:cxnSp>
              <p:nvCxnSpPr>
                <p:cNvPr id="766" name="Google Shape;766;p26"/>
                <p:cNvCxnSpPr/>
                <p:nvPr/>
              </p:nvCxnSpPr>
              <p:spPr>
                <a:xfrm>
                  <a:off x="8668600" y="3478225"/>
                  <a:ext cx="262800" cy="262800"/>
                </a:xfrm>
                <a:prstGeom prst="straightConnector1">
                  <a:avLst/>
                </a:prstGeom>
                <a:noFill/>
                <a:ln cap="flat" cmpd="sng" w="9525">
                  <a:solidFill>
                    <a:schemeClr val="lt2"/>
                  </a:solidFill>
                  <a:prstDash val="solid"/>
                  <a:round/>
                  <a:headEnd len="med" w="med" type="none"/>
                  <a:tailEnd len="med" w="med" type="none"/>
                </a:ln>
              </p:spPr>
            </p:cxnSp>
            <p:cxnSp>
              <p:nvCxnSpPr>
                <p:cNvPr id="767" name="Google Shape;767;p26"/>
                <p:cNvCxnSpPr/>
                <p:nvPr/>
              </p:nvCxnSpPr>
              <p:spPr>
                <a:xfrm>
                  <a:off x="8664500" y="3476075"/>
                  <a:ext cx="479400" cy="0"/>
                </a:xfrm>
                <a:prstGeom prst="straightConnector1">
                  <a:avLst/>
                </a:prstGeom>
                <a:noFill/>
                <a:ln cap="flat" cmpd="sng" w="9525">
                  <a:solidFill>
                    <a:schemeClr val="lt2"/>
                  </a:solidFill>
                  <a:prstDash val="solid"/>
                  <a:round/>
                  <a:headEnd len="med" w="med" type="none"/>
                  <a:tailEnd len="med" w="med" type="none"/>
                </a:ln>
              </p:spPr>
            </p:cxnSp>
            <p:sp>
              <p:nvSpPr>
                <p:cNvPr id="768" name="Google Shape;768;p26"/>
                <p:cNvSpPr/>
                <p:nvPr/>
              </p:nvSpPr>
              <p:spPr>
                <a:xfrm>
                  <a:off x="8853975" y="369452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769" name="Google Shape;769;p26"/>
                <p:cNvCxnSpPr/>
                <p:nvPr/>
              </p:nvCxnSpPr>
              <p:spPr>
                <a:xfrm>
                  <a:off x="8668600" y="3073400"/>
                  <a:ext cx="262800" cy="262800"/>
                </a:xfrm>
                <a:prstGeom prst="straightConnector1">
                  <a:avLst/>
                </a:prstGeom>
                <a:noFill/>
                <a:ln cap="flat" cmpd="sng" w="9525">
                  <a:solidFill>
                    <a:schemeClr val="lt2"/>
                  </a:solidFill>
                  <a:prstDash val="solid"/>
                  <a:round/>
                  <a:headEnd len="med" w="med" type="none"/>
                  <a:tailEnd len="med" w="med" type="none"/>
                </a:ln>
              </p:spPr>
            </p:cxnSp>
            <p:cxnSp>
              <p:nvCxnSpPr>
                <p:cNvPr id="770" name="Google Shape;770;p26"/>
                <p:cNvCxnSpPr/>
                <p:nvPr/>
              </p:nvCxnSpPr>
              <p:spPr>
                <a:xfrm>
                  <a:off x="8664500" y="3071250"/>
                  <a:ext cx="479400" cy="0"/>
                </a:xfrm>
                <a:prstGeom prst="straightConnector1">
                  <a:avLst/>
                </a:prstGeom>
                <a:noFill/>
                <a:ln cap="flat" cmpd="sng" w="9525">
                  <a:solidFill>
                    <a:schemeClr val="lt2"/>
                  </a:solidFill>
                  <a:prstDash val="solid"/>
                  <a:round/>
                  <a:headEnd len="med" w="med" type="none"/>
                  <a:tailEnd len="med" w="med" type="none"/>
                </a:ln>
              </p:spPr>
            </p:cxnSp>
            <p:sp>
              <p:nvSpPr>
                <p:cNvPr id="771" name="Google Shape;771;p26"/>
                <p:cNvSpPr/>
                <p:nvPr/>
              </p:nvSpPr>
              <p:spPr>
                <a:xfrm>
                  <a:off x="8853975" y="328970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772" name="Shape 772"/>
        <p:cNvGrpSpPr/>
        <p:nvPr/>
      </p:nvGrpSpPr>
      <p:grpSpPr>
        <a:xfrm>
          <a:off x="0" y="0"/>
          <a:ext cx="0" cy="0"/>
          <a:chOff x="0" y="0"/>
          <a:chExt cx="0" cy="0"/>
        </a:xfrm>
      </p:grpSpPr>
      <p:sp>
        <p:nvSpPr>
          <p:cNvPr id="773" name="Google Shape;773;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774" name="Google Shape;774;p27"/>
          <p:cNvSpPr txBox="1"/>
          <p:nvPr>
            <p:ph idx="1" type="subTitle"/>
          </p:nvPr>
        </p:nvSpPr>
        <p:spPr>
          <a:xfrm>
            <a:off x="720000" y="1604672"/>
            <a:ext cx="1986000" cy="110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75" name="Google Shape;775;p27"/>
          <p:cNvSpPr txBox="1"/>
          <p:nvPr>
            <p:ph idx="2" type="subTitle"/>
          </p:nvPr>
        </p:nvSpPr>
        <p:spPr>
          <a:xfrm>
            <a:off x="3579001" y="1604672"/>
            <a:ext cx="1986000" cy="110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76" name="Google Shape;776;p27"/>
          <p:cNvSpPr txBox="1"/>
          <p:nvPr>
            <p:ph idx="3" type="subTitle"/>
          </p:nvPr>
        </p:nvSpPr>
        <p:spPr>
          <a:xfrm>
            <a:off x="720000" y="3269128"/>
            <a:ext cx="1986000" cy="110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77" name="Google Shape;777;p27"/>
          <p:cNvSpPr txBox="1"/>
          <p:nvPr>
            <p:ph idx="4" type="subTitle"/>
          </p:nvPr>
        </p:nvSpPr>
        <p:spPr>
          <a:xfrm>
            <a:off x="3579000" y="3269128"/>
            <a:ext cx="1986000" cy="110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78" name="Google Shape;778;p27"/>
          <p:cNvSpPr txBox="1"/>
          <p:nvPr>
            <p:ph idx="5" type="subTitle"/>
          </p:nvPr>
        </p:nvSpPr>
        <p:spPr>
          <a:xfrm>
            <a:off x="6438000" y="1604672"/>
            <a:ext cx="1986000" cy="110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79" name="Google Shape;779;p27"/>
          <p:cNvSpPr txBox="1"/>
          <p:nvPr>
            <p:ph idx="6" type="subTitle"/>
          </p:nvPr>
        </p:nvSpPr>
        <p:spPr>
          <a:xfrm>
            <a:off x="6438000" y="3269128"/>
            <a:ext cx="1986000" cy="110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80" name="Google Shape;780;p27"/>
          <p:cNvSpPr txBox="1"/>
          <p:nvPr>
            <p:ph idx="7" type="subTitle"/>
          </p:nvPr>
        </p:nvSpPr>
        <p:spPr>
          <a:xfrm>
            <a:off x="720000" y="1307000"/>
            <a:ext cx="1986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Kanit"/>
              <a:buNone/>
              <a:defRPr sz="2000">
                <a:latin typeface="Kanit"/>
                <a:ea typeface="Kanit"/>
                <a:cs typeface="Kanit"/>
                <a:sym typeface="Kanit"/>
              </a:defRPr>
            </a:lvl1pPr>
            <a:lvl2pPr lvl="1" rtl="0" algn="ctr">
              <a:lnSpc>
                <a:spcPct val="100000"/>
              </a:lnSpc>
              <a:spcBef>
                <a:spcPts val="0"/>
              </a:spcBef>
              <a:spcAft>
                <a:spcPts val="0"/>
              </a:spcAft>
              <a:buSzPts val="2000"/>
              <a:buFont typeface="Kanit"/>
              <a:buNone/>
              <a:defRPr sz="2000">
                <a:latin typeface="Kanit"/>
                <a:ea typeface="Kanit"/>
                <a:cs typeface="Kanit"/>
                <a:sym typeface="Kanit"/>
              </a:defRPr>
            </a:lvl2pPr>
            <a:lvl3pPr lvl="2" rtl="0" algn="ctr">
              <a:lnSpc>
                <a:spcPct val="100000"/>
              </a:lnSpc>
              <a:spcBef>
                <a:spcPts val="0"/>
              </a:spcBef>
              <a:spcAft>
                <a:spcPts val="0"/>
              </a:spcAft>
              <a:buSzPts val="2000"/>
              <a:buFont typeface="Kanit"/>
              <a:buNone/>
              <a:defRPr sz="2000">
                <a:latin typeface="Kanit"/>
                <a:ea typeface="Kanit"/>
                <a:cs typeface="Kanit"/>
                <a:sym typeface="Kanit"/>
              </a:defRPr>
            </a:lvl3pPr>
            <a:lvl4pPr lvl="3" rtl="0" algn="ctr">
              <a:lnSpc>
                <a:spcPct val="100000"/>
              </a:lnSpc>
              <a:spcBef>
                <a:spcPts val="0"/>
              </a:spcBef>
              <a:spcAft>
                <a:spcPts val="0"/>
              </a:spcAft>
              <a:buSzPts val="2000"/>
              <a:buFont typeface="Kanit"/>
              <a:buNone/>
              <a:defRPr sz="2000">
                <a:latin typeface="Kanit"/>
                <a:ea typeface="Kanit"/>
                <a:cs typeface="Kanit"/>
                <a:sym typeface="Kanit"/>
              </a:defRPr>
            </a:lvl4pPr>
            <a:lvl5pPr lvl="4" rtl="0" algn="ctr">
              <a:lnSpc>
                <a:spcPct val="100000"/>
              </a:lnSpc>
              <a:spcBef>
                <a:spcPts val="0"/>
              </a:spcBef>
              <a:spcAft>
                <a:spcPts val="0"/>
              </a:spcAft>
              <a:buSzPts val="2000"/>
              <a:buFont typeface="Kanit"/>
              <a:buNone/>
              <a:defRPr sz="2000">
                <a:latin typeface="Kanit"/>
                <a:ea typeface="Kanit"/>
                <a:cs typeface="Kanit"/>
                <a:sym typeface="Kanit"/>
              </a:defRPr>
            </a:lvl5pPr>
            <a:lvl6pPr lvl="5" rtl="0" algn="ctr">
              <a:lnSpc>
                <a:spcPct val="100000"/>
              </a:lnSpc>
              <a:spcBef>
                <a:spcPts val="0"/>
              </a:spcBef>
              <a:spcAft>
                <a:spcPts val="0"/>
              </a:spcAft>
              <a:buSzPts val="2000"/>
              <a:buFont typeface="Kanit"/>
              <a:buNone/>
              <a:defRPr sz="2000">
                <a:latin typeface="Kanit"/>
                <a:ea typeface="Kanit"/>
                <a:cs typeface="Kanit"/>
                <a:sym typeface="Kanit"/>
              </a:defRPr>
            </a:lvl6pPr>
            <a:lvl7pPr lvl="6" rtl="0" algn="ctr">
              <a:lnSpc>
                <a:spcPct val="100000"/>
              </a:lnSpc>
              <a:spcBef>
                <a:spcPts val="0"/>
              </a:spcBef>
              <a:spcAft>
                <a:spcPts val="0"/>
              </a:spcAft>
              <a:buSzPts val="2000"/>
              <a:buFont typeface="Kanit"/>
              <a:buNone/>
              <a:defRPr sz="2000">
                <a:latin typeface="Kanit"/>
                <a:ea typeface="Kanit"/>
                <a:cs typeface="Kanit"/>
                <a:sym typeface="Kanit"/>
              </a:defRPr>
            </a:lvl7pPr>
            <a:lvl8pPr lvl="7" rtl="0" algn="ctr">
              <a:lnSpc>
                <a:spcPct val="100000"/>
              </a:lnSpc>
              <a:spcBef>
                <a:spcPts val="0"/>
              </a:spcBef>
              <a:spcAft>
                <a:spcPts val="0"/>
              </a:spcAft>
              <a:buSzPts val="2000"/>
              <a:buFont typeface="Kanit"/>
              <a:buNone/>
              <a:defRPr sz="2000">
                <a:latin typeface="Kanit"/>
                <a:ea typeface="Kanit"/>
                <a:cs typeface="Kanit"/>
                <a:sym typeface="Kanit"/>
              </a:defRPr>
            </a:lvl8pPr>
            <a:lvl9pPr lvl="8" rtl="0" algn="ctr">
              <a:lnSpc>
                <a:spcPct val="100000"/>
              </a:lnSpc>
              <a:spcBef>
                <a:spcPts val="0"/>
              </a:spcBef>
              <a:spcAft>
                <a:spcPts val="0"/>
              </a:spcAft>
              <a:buSzPts val="2000"/>
              <a:buFont typeface="Kanit"/>
              <a:buNone/>
              <a:defRPr sz="2000">
                <a:latin typeface="Kanit"/>
                <a:ea typeface="Kanit"/>
                <a:cs typeface="Kanit"/>
                <a:sym typeface="Kanit"/>
              </a:defRPr>
            </a:lvl9pPr>
          </a:lstStyle>
          <a:p/>
        </p:txBody>
      </p:sp>
      <p:sp>
        <p:nvSpPr>
          <p:cNvPr id="781" name="Google Shape;781;p27"/>
          <p:cNvSpPr txBox="1"/>
          <p:nvPr>
            <p:ph idx="8" type="subTitle"/>
          </p:nvPr>
        </p:nvSpPr>
        <p:spPr>
          <a:xfrm>
            <a:off x="3579000" y="1307000"/>
            <a:ext cx="1986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Kanit"/>
              <a:buNone/>
              <a:defRPr sz="2000">
                <a:latin typeface="Kanit"/>
                <a:ea typeface="Kanit"/>
                <a:cs typeface="Kanit"/>
                <a:sym typeface="Kanit"/>
              </a:defRPr>
            </a:lvl1pPr>
            <a:lvl2pPr lvl="1" rtl="0" algn="ctr">
              <a:lnSpc>
                <a:spcPct val="100000"/>
              </a:lnSpc>
              <a:spcBef>
                <a:spcPts val="0"/>
              </a:spcBef>
              <a:spcAft>
                <a:spcPts val="0"/>
              </a:spcAft>
              <a:buSzPts val="2000"/>
              <a:buFont typeface="Kanit"/>
              <a:buNone/>
              <a:defRPr sz="2000">
                <a:latin typeface="Kanit"/>
                <a:ea typeface="Kanit"/>
                <a:cs typeface="Kanit"/>
                <a:sym typeface="Kanit"/>
              </a:defRPr>
            </a:lvl2pPr>
            <a:lvl3pPr lvl="2" rtl="0" algn="ctr">
              <a:lnSpc>
                <a:spcPct val="100000"/>
              </a:lnSpc>
              <a:spcBef>
                <a:spcPts val="0"/>
              </a:spcBef>
              <a:spcAft>
                <a:spcPts val="0"/>
              </a:spcAft>
              <a:buSzPts val="2000"/>
              <a:buFont typeface="Kanit"/>
              <a:buNone/>
              <a:defRPr sz="2000">
                <a:latin typeface="Kanit"/>
                <a:ea typeface="Kanit"/>
                <a:cs typeface="Kanit"/>
                <a:sym typeface="Kanit"/>
              </a:defRPr>
            </a:lvl3pPr>
            <a:lvl4pPr lvl="3" rtl="0" algn="ctr">
              <a:lnSpc>
                <a:spcPct val="100000"/>
              </a:lnSpc>
              <a:spcBef>
                <a:spcPts val="0"/>
              </a:spcBef>
              <a:spcAft>
                <a:spcPts val="0"/>
              </a:spcAft>
              <a:buSzPts val="2000"/>
              <a:buFont typeface="Kanit"/>
              <a:buNone/>
              <a:defRPr sz="2000">
                <a:latin typeface="Kanit"/>
                <a:ea typeface="Kanit"/>
                <a:cs typeface="Kanit"/>
                <a:sym typeface="Kanit"/>
              </a:defRPr>
            </a:lvl4pPr>
            <a:lvl5pPr lvl="4" rtl="0" algn="ctr">
              <a:lnSpc>
                <a:spcPct val="100000"/>
              </a:lnSpc>
              <a:spcBef>
                <a:spcPts val="0"/>
              </a:spcBef>
              <a:spcAft>
                <a:spcPts val="0"/>
              </a:spcAft>
              <a:buSzPts val="2000"/>
              <a:buFont typeface="Kanit"/>
              <a:buNone/>
              <a:defRPr sz="2000">
                <a:latin typeface="Kanit"/>
                <a:ea typeface="Kanit"/>
                <a:cs typeface="Kanit"/>
                <a:sym typeface="Kanit"/>
              </a:defRPr>
            </a:lvl5pPr>
            <a:lvl6pPr lvl="5" rtl="0" algn="ctr">
              <a:lnSpc>
                <a:spcPct val="100000"/>
              </a:lnSpc>
              <a:spcBef>
                <a:spcPts val="0"/>
              </a:spcBef>
              <a:spcAft>
                <a:spcPts val="0"/>
              </a:spcAft>
              <a:buSzPts val="2000"/>
              <a:buFont typeface="Kanit"/>
              <a:buNone/>
              <a:defRPr sz="2000">
                <a:latin typeface="Kanit"/>
                <a:ea typeface="Kanit"/>
                <a:cs typeface="Kanit"/>
                <a:sym typeface="Kanit"/>
              </a:defRPr>
            </a:lvl6pPr>
            <a:lvl7pPr lvl="6" rtl="0" algn="ctr">
              <a:lnSpc>
                <a:spcPct val="100000"/>
              </a:lnSpc>
              <a:spcBef>
                <a:spcPts val="0"/>
              </a:spcBef>
              <a:spcAft>
                <a:spcPts val="0"/>
              </a:spcAft>
              <a:buSzPts val="2000"/>
              <a:buFont typeface="Kanit"/>
              <a:buNone/>
              <a:defRPr sz="2000">
                <a:latin typeface="Kanit"/>
                <a:ea typeface="Kanit"/>
                <a:cs typeface="Kanit"/>
                <a:sym typeface="Kanit"/>
              </a:defRPr>
            </a:lvl7pPr>
            <a:lvl8pPr lvl="7" rtl="0" algn="ctr">
              <a:lnSpc>
                <a:spcPct val="100000"/>
              </a:lnSpc>
              <a:spcBef>
                <a:spcPts val="0"/>
              </a:spcBef>
              <a:spcAft>
                <a:spcPts val="0"/>
              </a:spcAft>
              <a:buSzPts val="2000"/>
              <a:buFont typeface="Kanit"/>
              <a:buNone/>
              <a:defRPr sz="2000">
                <a:latin typeface="Kanit"/>
                <a:ea typeface="Kanit"/>
                <a:cs typeface="Kanit"/>
                <a:sym typeface="Kanit"/>
              </a:defRPr>
            </a:lvl8pPr>
            <a:lvl9pPr lvl="8" rtl="0" algn="ctr">
              <a:lnSpc>
                <a:spcPct val="100000"/>
              </a:lnSpc>
              <a:spcBef>
                <a:spcPts val="0"/>
              </a:spcBef>
              <a:spcAft>
                <a:spcPts val="0"/>
              </a:spcAft>
              <a:buSzPts val="2000"/>
              <a:buFont typeface="Kanit"/>
              <a:buNone/>
              <a:defRPr sz="2000">
                <a:latin typeface="Kanit"/>
                <a:ea typeface="Kanit"/>
                <a:cs typeface="Kanit"/>
                <a:sym typeface="Kanit"/>
              </a:defRPr>
            </a:lvl9pPr>
          </a:lstStyle>
          <a:p/>
        </p:txBody>
      </p:sp>
      <p:sp>
        <p:nvSpPr>
          <p:cNvPr id="782" name="Google Shape;782;p27"/>
          <p:cNvSpPr txBox="1"/>
          <p:nvPr>
            <p:ph idx="9" type="subTitle"/>
          </p:nvPr>
        </p:nvSpPr>
        <p:spPr>
          <a:xfrm>
            <a:off x="6437997" y="1307000"/>
            <a:ext cx="1986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Kanit"/>
              <a:buNone/>
              <a:defRPr sz="2000">
                <a:latin typeface="Kanit"/>
                <a:ea typeface="Kanit"/>
                <a:cs typeface="Kanit"/>
                <a:sym typeface="Kanit"/>
              </a:defRPr>
            </a:lvl1pPr>
            <a:lvl2pPr lvl="1" rtl="0" algn="ctr">
              <a:lnSpc>
                <a:spcPct val="100000"/>
              </a:lnSpc>
              <a:spcBef>
                <a:spcPts val="0"/>
              </a:spcBef>
              <a:spcAft>
                <a:spcPts val="0"/>
              </a:spcAft>
              <a:buSzPts val="2000"/>
              <a:buFont typeface="Kanit"/>
              <a:buNone/>
              <a:defRPr sz="2000">
                <a:latin typeface="Kanit"/>
                <a:ea typeface="Kanit"/>
                <a:cs typeface="Kanit"/>
                <a:sym typeface="Kanit"/>
              </a:defRPr>
            </a:lvl2pPr>
            <a:lvl3pPr lvl="2" rtl="0" algn="ctr">
              <a:lnSpc>
                <a:spcPct val="100000"/>
              </a:lnSpc>
              <a:spcBef>
                <a:spcPts val="0"/>
              </a:spcBef>
              <a:spcAft>
                <a:spcPts val="0"/>
              </a:spcAft>
              <a:buSzPts val="2000"/>
              <a:buFont typeface="Kanit"/>
              <a:buNone/>
              <a:defRPr sz="2000">
                <a:latin typeface="Kanit"/>
                <a:ea typeface="Kanit"/>
                <a:cs typeface="Kanit"/>
                <a:sym typeface="Kanit"/>
              </a:defRPr>
            </a:lvl3pPr>
            <a:lvl4pPr lvl="3" rtl="0" algn="ctr">
              <a:lnSpc>
                <a:spcPct val="100000"/>
              </a:lnSpc>
              <a:spcBef>
                <a:spcPts val="0"/>
              </a:spcBef>
              <a:spcAft>
                <a:spcPts val="0"/>
              </a:spcAft>
              <a:buSzPts val="2000"/>
              <a:buFont typeface="Kanit"/>
              <a:buNone/>
              <a:defRPr sz="2000">
                <a:latin typeface="Kanit"/>
                <a:ea typeface="Kanit"/>
                <a:cs typeface="Kanit"/>
                <a:sym typeface="Kanit"/>
              </a:defRPr>
            </a:lvl4pPr>
            <a:lvl5pPr lvl="4" rtl="0" algn="ctr">
              <a:lnSpc>
                <a:spcPct val="100000"/>
              </a:lnSpc>
              <a:spcBef>
                <a:spcPts val="0"/>
              </a:spcBef>
              <a:spcAft>
                <a:spcPts val="0"/>
              </a:spcAft>
              <a:buSzPts val="2000"/>
              <a:buFont typeface="Kanit"/>
              <a:buNone/>
              <a:defRPr sz="2000">
                <a:latin typeface="Kanit"/>
                <a:ea typeface="Kanit"/>
                <a:cs typeface="Kanit"/>
                <a:sym typeface="Kanit"/>
              </a:defRPr>
            </a:lvl5pPr>
            <a:lvl6pPr lvl="5" rtl="0" algn="ctr">
              <a:lnSpc>
                <a:spcPct val="100000"/>
              </a:lnSpc>
              <a:spcBef>
                <a:spcPts val="0"/>
              </a:spcBef>
              <a:spcAft>
                <a:spcPts val="0"/>
              </a:spcAft>
              <a:buSzPts val="2000"/>
              <a:buFont typeface="Kanit"/>
              <a:buNone/>
              <a:defRPr sz="2000">
                <a:latin typeface="Kanit"/>
                <a:ea typeface="Kanit"/>
                <a:cs typeface="Kanit"/>
                <a:sym typeface="Kanit"/>
              </a:defRPr>
            </a:lvl6pPr>
            <a:lvl7pPr lvl="6" rtl="0" algn="ctr">
              <a:lnSpc>
                <a:spcPct val="100000"/>
              </a:lnSpc>
              <a:spcBef>
                <a:spcPts val="0"/>
              </a:spcBef>
              <a:spcAft>
                <a:spcPts val="0"/>
              </a:spcAft>
              <a:buSzPts val="2000"/>
              <a:buFont typeface="Kanit"/>
              <a:buNone/>
              <a:defRPr sz="2000">
                <a:latin typeface="Kanit"/>
                <a:ea typeface="Kanit"/>
                <a:cs typeface="Kanit"/>
                <a:sym typeface="Kanit"/>
              </a:defRPr>
            </a:lvl7pPr>
            <a:lvl8pPr lvl="7" rtl="0" algn="ctr">
              <a:lnSpc>
                <a:spcPct val="100000"/>
              </a:lnSpc>
              <a:spcBef>
                <a:spcPts val="0"/>
              </a:spcBef>
              <a:spcAft>
                <a:spcPts val="0"/>
              </a:spcAft>
              <a:buSzPts val="2000"/>
              <a:buFont typeface="Kanit"/>
              <a:buNone/>
              <a:defRPr sz="2000">
                <a:latin typeface="Kanit"/>
                <a:ea typeface="Kanit"/>
                <a:cs typeface="Kanit"/>
                <a:sym typeface="Kanit"/>
              </a:defRPr>
            </a:lvl8pPr>
            <a:lvl9pPr lvl="8" rtl="0" algn="ctr">
              <a:lnSpc>
                <a:spcPct val="100000"/>
              </a:lnSpc>
              <a:spcBef>
                <a:spcPts val="0"/>
              </a:spcBef>
              <a:spcAft>
                <a:spcPts val="0"/>
              </a:spcAft>
              <a:buSzPts val="2000"/>
              <a:buFont typeface="Kanit"/>
              <a:buNone/>
              <a:defRPr sz="2000">
                <a:latin typeface="Kanit"/>
                <a:ea typeface="Kanit"/>
                <a:cs typeface="Kanit"/>
                <a:sym typeface="Kanit"/>
              </a:defRPr>
            </a:lvl9pPr>
          </a:lstStyle>
          <a:p/>
        </p:txBody>
      </p:sp>
      <p:sp>
        <p:nvSpPr>
          <p:cNvPr id="783" name="Google Shape;783;p27"/>
          <p:cNvSpPr txBox="1"/>
          <p:nvPr>
            <p:ph idx="13" type="subTitle"/>
          </p:nvPr>
        </p:nvSpPr>
        <p:spPr>
          <a:xfrm>
            <a:off x="720000" y="2968231"/>
            <a:ext cx="1986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Kanit"/>
              <a:buNone/>
              <a:defRPr sz="2000">
                <a:latin typeface="Kanit"/>
                <a:ea typeface="Kanit"/>
                <a:cs typeface="Kanit"/>
                <a:sym typeface="Kanit"/>
              </a:defRPr>
            </a:lvl1pPr>
            <a:lvl2pPr lvl="1" rtl="0" algn="ctr">
              <a:lnSpc>
                <a:spcPct val="100000"/>
              </a:lnSpc>
              <a:spcBef>
                <a:spcPts val="0"/>
              </a:spcBef>
              <a:spcAft>
                <a:spcPts val="0"/>
              </a:spcAft>
              <a:buSzPts val="2000"/>
              <a:buFont typeface="Kanit"/>
              <a:buNone/>
              <a:defRPr sz="2000">
                <a:latin typeface="Kanit"/>
                <a:ea typeface="Kanit"/>
                <a:cs typeface="Kanit"/>
                <a:sym typeface="Kanit"/>
              </a:defRPr>
            </a:lvl2pPr>
            <a:lvl3pPr lvl="2" rtl="0" algn="ctr">
              <a:lnSpc>
                <a:spcPct val="100000"/>
              </a:lnSpc>
              <a:spcBef>
                <a:spcPts val="0"/>
              </a:spcBef>
              <a:spcAft>
                <a:spcPts val="0"/>
              </a:spcAft>
              <a:buSzPts val="2000"/>
              <a:buFont typeface="Kanit"/>
              <a:buNone/>
              <a:defRPr sz="2000">
                <a:latin typeface="Kanit"/>
                <a:ea typeface="Kanit"/>
                <a:cs typeface="Kanit"/>
                <a:sym typeface="Kanit"/>
              </a:defRPr>
            </a:lvl3pPr>
            <a:lvl4pPr lvl="3" rtl="0" algn="ctr">
              <a:lnSpc>
                <a:spcPct val="100000"/>
              </a:lnSpc>
              <a:spcBef>
                <a:spcPts val="0"/>
              </a:spcBef>
              <a:spcAft>
                <a:spcPts val="0"/>
              </a:spcAft>
              <a:buSzPts val="2000"/>
              <a:buFont typeface="Kanit"/>
              <a:buNone/>
              <a:defRPr sz="2000">
                <a:latin typeface="Kanit"/>
                <a:ea typeface="Kanit"/>
                <a:cs typeface="Kanit"/>
                <a:sym typeface="Kanit"/>
              </a:defRPr>
            </a:lvl4pPr>
            <a:lvl5pPr lvl="4" rtl="0" algn="ctr">
              <a:lnSpc>
                <a:spcPct val="100000"/>
              </a:lnSpc>
              <a:spcBef>
                <a:spcPts val="0"/>
              </a:spcBef>
              <a:spcAft>
                <a:spcPts val="0"/>
              </a:spcAft>
              <a:buSzPts val="2000"/>
              <a:buFont typeface="Kanit"/>
              <a:buNone/>
              <a:defRPr sz="2000">
                <a:latin typeface="Kanit"/>
                <a:ea typeface="Kanit"/>
                <a:cs typeface="Kanit"/>
                <a:sym typeface="Kanit"/>
              </a:defRPr>
            </a:lvl5pPr>
            <a:lvl6pPr lvl="5" rtl="0" algn="ctr">
              <a:lnSpc>
                <a:spcPct val="100000"/>
              </a:lnSpc>
              <a:spcBef>
                <a:spcPts val="0"/>
              </a:spcBef>
              <a:spcAft>
                <a:spcPts val="0"/>
              </a:spcAft>
              <a:buSzPts val="2000"/>
              <a:buFont typeface="Kanit"/>
              <a:buNone/>
              <a:defRPr sz="2000">
                <a:latin typeface="Kanit"/>
                <a:ea typeface="Kanit"/>
                <a:cs typeface="Kanit"/>
                <a:sym typeface="Kanit"/>
              </a:defRPr>
            </a:lvl6pPr>
            <a:lvl7pPr lvl="6" rtl="0" algn="ctr">
              <a:lnSpc>
                <a:spcPct val="100000"/>
              </a:lnSpc>
              <a:spcBef>
                <a:spcPts val="0"/>
              </a:spcBef>
              <a:spcAft>
                <a:spcPts val="0"/>
              </a:spcAft>
              <a:buSzPts val="2000"/>
              <a:buFont typeface="Kanit"/>
              <a:buNone/>
              <a:defRPr sz="2000">
                <a:latin typeface="Kanit"/>
                <a:ea typeface="Kanit"/>
                <a:cs typeface="Kanit"/>
                <a:sym typeface="Kanit"/>
              </a:defRPr>
            </a:lvl7pPr>
            <a:lvl8pPr lvl="7" rtl="0" algn="ctr">
              <a:lnSpc>
                <a:spcPct val="100000"/>
              </a:lnSpc>
              <a:spcBef>
                <a:spcPts val="0"/>
              </a:spcBef>
              <a:spcAft>
                <a:spcPts val="0"/>
              </a:spcAft>
              <a:buSzPts val="2000"/>
              <a:buFont typeface="Kanit"/>
              <a:buNone/>
              <a:defRPr sz="2000">
                <a:latin typeface="Kanit"/>
                <a:ea typeface="Kanit"/>
                <a:cs typeface="Kanit"/>
                <a:sym typeface="Kanit"/>
              </a:defRPr>
            </a:lvl8pPr>
            <a:lvl9pPr lvl="8" rtl="0" algn="ctr">
              <a:lnSpc>
                <a:spcPct val="100000"/>
              </a:lnSpc>
              <a:spcBef>
                <a:spcPts val="0"/>
              </a:spcBef>
              <a:spcAft>
                <a:spcPts val="0"/>
              </a:spcAft>
              <a:buSzPts val="2000"/>
              <a:buFont typeface="Kanit"/>
              <a:buNone/>
              <a:defRPr sz="2000">
                <a:latin typeface="Kanit"/>
                <a:ea typeface="Kanit"/>
                <a:cs typeface="Kanit"/>
                <a:sym typeface="Kanit"/>
              </a:defRPr>
            </a:lvl9pPr>
          </a:lstStyle>
          <a:p/>
        </p:txBody>
      </p:sp>
      <p:sp>
        <p:nvSpPr>
          <p:cNvPr id="784" name="Google Shape;784;p27"/>
          <p:cNvSpPr txBox="1"/>
          <p:nvPr>
            <p:ph idx="14" type="subTitle"/>
          </p:nvPr>
        </p:nvSpPr>
        <p:spPr>
          <a:xfrm>
            <a:off x="3579000" y="2968231"/>
            <a:ext cx="1986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Kanit"/>
              <a:buNone/>
              <a:defRPr sz="2000">
                <a:latin typeface="Kanit"/>
                <a:ea typeface="Kanit"/>
                <a:cs typeface="Kanit"/>
                <a:sym typeface="Kanit"/>
              </a:defRPr>
            </a:lvl1pPr>
            <a:lvl2pPr lvl="1" rtl="0" algn="ctr">
              <a:lnSpc>
                <a:spcPct val="100000"/>
              </a:lnSpc>
              <a:spcBef>
                <a:spcPts val="0"/>
              </a:spcBef>
              <a:spcAft>
                <a:spcPts val="0"/>
              </a:spcAft>
              <a:buSzPts val="2000"/>
              <a:buFont typeface="Kanit"/>
              <a:buNone/>
              <a:defRPr sz="2000">
                <a:latin typeface="Kanit"/>
                <a:ea typeface="Kanit"/>
                <a:cs typeface="Kanit"/>
                <a:sym typeface="Kanit"/>
              </a:defRPr>
            </a:lvl2pPr>
            <a:lvl3pPr lvl="2" rtl="0" algn="ctr">
              <a:lnSpc>
                <a:spcPct val="100000"/>
              </a:lnSpc>
              <a:spcBef>
                <a:spcPts val="0"/>
              </a:spcBef>
              <a:spcAft>
                <a:spcPts val="0"/>
              </a:spcAft>
              <a:buSzPts val="2000"/>
              <a:buFont typeface="Kanit"/>
              <a:buNone/>
              <a:defRPr sz="2000">
                <a:latin typeface="Kanit"/>
                <a:ea typeface="Kanit"/>
                <a:cs typeface="Kanit"/>
                <a:sym typeface="Kanit"/>
              </a:defRPr>
            </a:lvl3pPr>
            <a:lvl4pPr lvl="3" rtl="0" algn="ctr">
              <a:lnSpc>
                <a:spcPct val="100000"/>
              </a:lnSpc>
              <a:spcBef>
                <a:spcPts val="0"/>
              </a:spcBef>
              <a:spcAft>
                <a:spcPts val="0"/>
              </a:spcAft>
              <a:buSzPts val="2000"/>
              <a:buFont typeface="Kanit"/>
              <a:buNone/>
              <a:defRPr sz="2000">
                <a:latin typeface="Kanit"/>
                <a:ea typeface="Kanit"/>
                <a:cs typeface="Kanit"/>
                <a:sym typeface="Kanit"/>
              </a:defRPr>
            </a:lvl4pPr>
            <a:lvl5pPr lvl="4" rtl="0" algn="ctr">
              <a:lnSpc>
                <a:spcPct val="100000"/>
              </a:lnSpc>
              <a:spcBef>
                <a:spcPts val="0"/>
              </a:spcBef>
              <a:spcAft>
                <a:spcPts val="0"/>
              </a:spcAft>
              <a:buSzPts val="2000"/>
              <a:buFont typeface="Kanit"/>
              <a:buNone/>
              <a:defRPr sz="2000">
                <a:latin typeface="Kanit"/>
                <a:ea typeface="Kanit"/>
                <a:cs typeface="Kanit"/>
                <a:sym typeface="Kanit"/>
              </a:defRPr>
            </a:lvl5pPr>
            <a:lvl6pPr lvl="5" rtl="0" algn="ctr">
              <a:lnSpc>
                <a:spcPct val="100000"/>
              </a:lnSpc>
              <a:spcBef>
                <a:spcPts val="0"/>
              </a:spcBef>
              <a:spcAft>
                <a:spcPts val="0"/>
              </a:spcAft>
              <a:buSzPts val="2000"/>
              <a:buFont typeface="Kanit"/>
              <a:buNone/>
              <a:defRPr sz="2000">
                <a:latin typeface="Kanit"/>
                <a:ea typeface="Kanit"/>
                <a:cs typeface="Kanit"/>
                <a:sym typeface="Kanit"/>
              </a:defRPr>
            </a:lvl6pPr>
            <a:lvl7pPr lvl="6" rtl="0" algn="ctr">
              <a:lnSpc>
                <a:spcPct val="100000"/>
              </a:lnSpc>
              <a:spcBef>
                <a:spcPts val="0"/>
              </a:spcBef>
              <a:spcAft>
                <a:spcPts val="0"/>
              </a:spcAft>
              <a:buSzPts val="2000"/>
              <a:buFont typeface="Kanit"/>
              <a:buNone/>
              <a:defRPr sz="2000">
                <a:latin typeface="Kanit"/>
                <a:ea typeface="Kanit"/>
                <a:cs typeface="Kanit"/>
                <a:sym typeface="Kanit"/>
              </a:defRPr>
            </a:lvl7pPr>
            <a:lvl8pPr lvl="7" rtl="0" algn="ctr">
              <a:lnSpc>
                <a:spcPct val="100000"/>
              </a:lnSpc>
              <a:spcBef>
                <a:spcPts val="0"/>
              </a:spcBef>
              <a:spcAft>
                <a:spcPts val="0"/>
              </a:spcAft>
              <a:buSzPts val="2000"/>
              <a:buFont typeface="Kanit"/>
              <a:buNone/>
              <a:defRPr sz="2000">
                <a:latin typeface="Kanit"/>
                <a:ea typeface="Kanit"/>
                <a:cs typeface="Kanit"/>
                <a:sym typeface="Kanit"/>
              </a:defRPr>
            </a:lvl8pPr>
            <a:lvl9pPr lvl="8" rtl="0" algn="ctr">
              <a:lnSpc>
                <a:spcPct val="100000"/>
              </a:lnSpc>
              <a:spcBef>
                <a:spcPts val="0"/>
              </a:spcBef>
              <a:spcAft>
                <a:spcPts val="0"/>
              </a:spcAft>
              <a:buSzPts val="2000"/>
              <a:buFont typeface="Kanit"/>
              <a:buNone/>
              <a:defRPr sz="2000">
                <a:latin typeface="Kanit"/>
                <a:ea typeface="Kanit"/>
                <a:cs typeface="Kanit"/>
                <a:sym typeface="Kanit"/>
              </a:defRPr>
            </a:lvl9pPr>
          </a:lstStyle>
          <a:p/>
        </p:txBody>
      </p:sp>
      <p:sp>
        <p:nvSpPr>
          <p:cNvPr id="785" name="Google Shape;785;p27"/>
          <p:cNvSpPr txBox="1"/>
          <p:nvPr>
            <p:ph idx="15" type="subTitle"/>
          </p:nvPr>
        </p:nvSpPr>
        <p:spPr>
          <a:xfrm>
            <a:off x="6437997" y="2968231"/>
            <a:ext cx="1986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Kanit"/>
              <a:buNone/>
              <a:defRPr sz="2000">
                <a:latin typeface="Kanit"/>
                <a:ea typeface="Kanit"/>
                <a:cs typeface="Kanit"/>
                <a:sym typeface="Kanit"/>
              </a:defRPr>
            </a:lvl1pPr>
            <a:lvl2pPr lvl="1" rtl="0" algn="ctr">
              <a:lnSpc>
                <a:spcPct val="100000"/>
              </a:lnSpc>
              <a:spcBef>
                <a:spcPts val="0"/>
              </a:spcBef>
              <a:spcAft>
                <a:spcPts val="0"/>
              </a:spcAft>
              <a:buSzPts val="2000"/>
              <a:buFont typeface="Kanit"/>
              <a:buNone/>
              <a:defRPr sz="2000">
                <a:latin typeface="Kanit"/>
                <a:ea typeface="Kanit"/>
                <a:cs typeface="Kanit"/>
                <a:sym typeface="Kanit"/>
              </a:defRPr>
            </a:lvl2pPr>
            <a:lvl3pPr lvl="2" rtl="0" algn="ctr">
              <a:lnSpc>
                <a:spcPct val="100000"/>
              </a:lnSpc>
              <a:spcBef>
                <a:spcPts val="0"/>
              </a:spcBef>
              <a:spcAft>
                <a:spcPts val="0"/>
              </a:spcAft>
              <a:buSzPts val="2000"/>
              <a:buFont typeface="Kanit"/>
              <a:buNone/>
              <a:defRPr sz="2000">
                <a:latin typeface="Kanit"/>
                <a:ea typeface="Kanit"/>
                <a:cs typeface="Kanit"/>
                <a:sym typeface="Kanit"/>
              </a:defRPr>
            </a:lvl3pPr>
            <a:lvl4pPr lvl="3" rtl="0" algn="ctr">
              <a:lnSpc>
                <a:spcPct val="100000"/>
              </a:lnSpc>
              <a:spcBef>
                <a:spcPts val="0"/>
              </a:spcBef>
              <a:spcAft>
                <a:spcPts val="0"/>
              </a:spcAft>
              <a:buSzPts val="2000"/>
              <a:buFont typeface="Kanit"/>
              <a:buNone/>
              <a:defRPr sz="2000">
                <a:latin typeface="Kanit"/>
                <a:ea typeface="Kanit"/>
                <a:cs typeface="Kanit"/>
                <a:sym typeface="Kanit"/>
              </a:defRPr>
            </a:lvl4pPr>
            <a:lvl5pPr lvl="4" rtl="0" algn="ctr">
              <a:lnSpc>
                <a:spcPct val="100000"/>
              </a:lnSpc>
              <a:spcBef>
                <a:spcPts val="0"/>
              </a:spcBef>
              <a:spcAft>
                <a:spcPts val="0"/>
              </a:spcAft>
              <a:buSzPts val="2000"/>
              <a:buFont typeface="Kanit"/>
              <a:buNone/>
              <a:defRPr sz="2000">
                <a:latin typeface="Kanit"/>
                <a:ea typeface="Kanit"/>
                <a:cs typeface="Kanit"/>
                <a:sym typeface="Kanit"/>
              </a:defRPr>
            </a:lvl5pPr>
            <a:lvl6pPr lvl="5" rtl="0" algn="ctr">
              <a:lnSpc>
                <a:spcPct val="100000"/>
              </a:lnSpc>
              <a:spcBef>
                <a:spcPts val="0"/>
              </a:spcBef>
              <a:spcAft>
                <a:spcPts val="0"/>
              </a:spcAft>
              <a:buSzPts val="2000"/>
              <a:buFont typeface="Kanit"/>
              <a:buNone/>
              <a:defRPr sz="2000">
                <a:latin typeface="Kanit"/>
                <a:ea typeface="Kanit"/>
                <a:cs typeface="Kanit"/>
                <a:sym typeface="Kanit"/>
              </a:defRPr>
            </a:lvl6pPr>
            <a:lvl7pPr lvl="6" rtl="0" algn="ctr">
              <a:lnSpc>
                <a:spcPct val="100000"/>
              </a:lnSpc>
              <a:spcBef>
                <a:spcPts val="0"/>
              </a:spcBef>
              <a:spcAft>
                <a:spcPts val="0"/>
              </a:spcAft>
              <a:buSzPts val="2000"/>
              <a:buFont typeface="Kanit"/>
              <a:buNone/>
              <a:defRPr sz="2000">
                <a:latin typeface="Kanit"/>
                <a:ea typeface="Kanit"/>
                <a:cs typeface="Kanit"/>
                <a:sym typeface="Kanit"/>
              </a:defRPr>
            </a:lvl7pPr>
            <a:lvl8pPr lvl="7" rtl="0" algn="ctr">
              <a:lnSpc>
                <a:spcPct val="100000"/>
              </a:lnSpc>
              <a:spcBef>
                <a:spcPts val="0"/>
              </a:spcBef>
              <a:spcAft>
                <a:spcPts val="0"/>
              </a:spcAft>
              <a:buSzPts val="2000"/>
              <a:buFont typeface="Kanit"/>
              <a:buNone/>
              <a:defRPr sz="2000">
                <a:latin typeface="Kanit"/>
                <a:ea typeface="Kanit"/>
                <a:cs typeface="Kanit"/>
                <a:sym typeface="Kanit"/>
              </a:defRPr>
            </a:lvl8pPr>
            <a:lvl9pPr lvl="8" rtl="0" algn="ctr">
              <a:lnSpc>
                <a:spcPct val="100000"/>
              </a:lnSpc>
              <a:spcBef>
                <a:spcPts val="0"/>
              </a:spcBef>
              <a:spcAft>
                <a:spcPts val="0"/>
              </a:spcAft>
              <a:buSzPts val="2000"/>
              <a:buFont typeface="Kanit"/>
              <a:buNone/>
              <a:defRPr sz="2000">
                <a:latin typeface="Kanit"/>
                <a:ea typeface="Kanit"/>
                <a:cs typeface="Kanit"/>
                <a:sym typeface="Kanit"/>
              </a:defRPr>
            </a:lvl9pPr>
          </a:lstStyle>
          <a:p/>
        </p:txBody>
      </p:sp>
      <p:grpSp>
        <p:nvGrpSpPr>
          <p:cNvPr id="786" name="Google Shape;786;p27"/>
          <p:cNvGrpSpPr/>
          <p:nvPr/>
        </p:nvGrpSpPr>
        <p:grpSpPr>
          <a:xfrm>
            <a:off x="-2925" y="-5500"/>
            <a:ext cx="9150400" cy="5151400"/>
            <a:chOff x="-2925" y="-5500"/>
            <a:chExt cx="9150400" cy="5151400"/>
          </a:xfrm>
        </p:grpSpPr>
        <p:grpSp>
          <p:nvGrpSpPr>
            <p:cNvPr id="787" name="Google Shape;787;p27"/>
            <p:cNvGrpSpPr/>
            <p:nvPr/>
          </p:nvGrpSpPr>
          <p:grpSpPr>
            <a:xfrm>
              <a:off x="-2925" y="-5500"/>
              <a:ext cx="1936925" cy="981950"/>
              <a:chOff x="-2925" y="-5500"/>
              <a:chExt cx="1936925" cy="981950"/>
            </a:xfrm>
          </p:grpSpPr>
          <p:grpSp>
            <p:nvGrpSpPr>
              <p:cNvPr id="788" name="Google Shape;788;p27"/>
              <p:cNvGrpSpPr/>
              <p:nvPr/>
            </p:nvGrpSpPr>
            <p:grpSpPr>
              <a:xfrm>
                <a:off x="545775" y="-5500"/>
                <a:ext cx="1388225" cy="448625"/>
                <a:chOff x="545775" y="-5500"/>
                <a:chExt cx="1388225" cy="448625"/>
              </a:xfrm>
            </p:grpSpPr>
            <p:cxnSp>
              <p:nvCxnSpPr>
                <p:cNvPr id="789" name="Google Shape;789;p27"/>
                <p:cNvCxnSpPr/>
                <p:nvPr/>
              </p:nvCxnSpPr>
              <p:spPr>
                <a:xfrm>
                  <a:off x="545775" y="-4575"/>
                  <a:ext cx="406800" cy="406800"/>
                </a:xfrm>
                <a:prstGeom prst="straightConnector1">
                  <a:avLst/>
                </a:prstGeom>
                <a:noFill/>
                <a:ln cap="flat" cmpd="sng" w="9525">
                  <a:solidFill>
                    <a:schemeClr val="lt2"/>
                  </a:solidFill>
                  <a:prstDash val="solid"/>
                  <a:round/>
                  <a:headEnd len="med" w="med" type="none"/>
                  <a:tailEnd len="med" w="med" type="none"/>
                </a:ln>
              </p:spPr>
            </p:cxnSp>
            <p:cxnSp>
              <p:nvCxnSpPr>
                <p:cNvPr id="790" name="Google Shape;790;p27"/>
                <p:cNvCxnSpPr/>
                <p:nvPr/>
              </p:nvCxnSpPr>
              <p:spPr>
                <a:xfrm rot="10800000">
                  <a:off x="952300" y="399025"/>
                  <a:ext cx="593100" cy="0"/>
                </a:xfrm>
                <a:prstGeom prst="straightConnector1">
                  <a:avLst/>
                </a:prstGeom>
                <a:noFill/>
                <a:ln cap="flat" cmpd="sng" w="9525">
                  <a:solidFill>
                    <a:schemeClr val="lt2"/>
                  </a:solidFill>
                  <a:prstDash val="solid"/>
                  <a:round/>
                  <a:headEnd len="med" w="med" type="none"/>
                  <a:tailEnd len="med" w="med" type="none"/>
                </a:ln>
              </p:spPr>
            </p:cxnSp>
            <p:cxnSp>
              <p:nvCxnSpPr>
                <p:cNvPr id="791" name="Google Shape;791;p27"/>
                <p:cNvCxnSpPr/>
                <p:nvPr/>
              </p:nvCxnSpPr>
              <p:spPr>
                <a:xfrm>
                  <a:off x="745650" y="-5500"/>
                  <a:ext cx="308100" cy="308100"/>
                </a:xfrm>
                <a:prstGeom prst="straightConnector1">
                  <a:avLst/>
                </a:prstGeom>
                <a:noFill/>
                <a:ln cap="flat" cmpd="sng" w="9525">
                  <a:solidFill>
                    <a:schemeClr val="lt2"/>
                  </a:solidFill>
                  <a:prstDash val="solid"/>
                  <a:round/>
                  <a:headEnd len="med" w="med" type="none"/>
                  <a:tailEnd len="med" w="med" type="none"/>
                </a:ln>
              </p:spPr>
            </p:cxnSp>
            <p:cxnSp>
              <p:nvCxnSpPr>
                <p:cNvPr id="792" name="Google Shape;792;p27"/>
                <p:cNvCxnSpPr>
                  <a:stCxn id="793" idx="2"/>
                </p:cNvCxnSpPr>
                <p:nvPr/>
              </p:nvCxnSpPr>
              <p:spPr>
                <a:xfrm rot="10800000">
                  <a:off x="1053500" y="299500"/>
                  <a:ext cx="724200" cy="0"/>
                </a:xfrm>
                <a:prstGeom prst="straightConnector1">
                  <a:avLst/>
                </a:prstGeom>
                <a:noFill/>
                <a:ln cap="flat" cmpd="sng" w="9525">
                  <a:solidFill>
                    <a:schemeClr val="lt2"/>
                  </a:solidFill>
                  <a:prstDash val="solid"/>
                  <a:round/>
                  <a:headEnd len="med" w="med" type="none"/>
                  <a:tailEnd len="med" w="med" type="none"/>
                </a:ln>
              </p:spPr>
            </p:cxnSp>
            <p:sp>
              <p:nvSpPr>
                <p:cNvPr id="794" name="Google Shape;794;p27"/>
                <p:cNvSpPr/>
                <p:nvPr/>
              </p:nvSpPr>
              <p:spPr>
                <a:xfrm>
                  <a:off x="1545400" y="35492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93" name="Google Shape;793;p27"/>
                <p:cNvSpPr/>
                <p:nvPr/>
              </p:nvSpPr>
              <p:spPr>
                <a:xfrm>
                  <a:off x="1777700" y="25540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795" name="Google Shape;795;p27"/>
              <p:cNvGrpSpPr/>
              <p:nvPr/>
            </p:nvGrpSpPr>
            <p:grpSpPr>
              <a:xfrm>
                <a:off x="-2925" y="304750"/>
                <a:ext cx="657275" cy="671700"/>
                <a:chOff x="-2925" y="304750"/>
                <a:chExt cx="657275" cy="671700"/>
              </a:xfrm>
            </p:grpSpPr>
            <p:cxnSp>
              <p:nvCxnSpPr>
                <p:cNvPr id="796" name="Google Shape;796;p27"/>
                <p:cNvCxnSpPr/>
                <p:nvPr/>
              </p:nvCxnSpPr>
              <p:spPr>
                <a:xfrm>
                  <a:off x="-2925" y="304750"/>
                  <a:ext cx="580200" cy="580200"/>
                </a:xfrm>
                <a:prstGeom prst="straightConnector1">
                  <a:avLst/>
                </a:prstGeom>
                <a:noFill/>
                <a:ln cap="flat" cmpd="sng" w="9525">
                  <a:solidFill>
                    <a:schemeClr val="lt2"/>
                  </a:solidFill>
                  <a:prstDash val="solid"/>
                  <a:round/>
                  <a:headEnd len="med" w="med" type="none"/>
                  <a:tailEnd len="med" w="med" type="none"/>
                </a:ln>
              </p:spPr>
            </p:cxnSp>
            <p:cxnSp>
              <p:nvCxnSpPr>
                <p:cNvPr id="797" name="Google Shape;797;p27"/>
                <p:cNvCxnSpPr/>
                <p:nvPr/>
              </p:nvCxnSpPr>
              <p:spPr>
                <a:xfrm>
                  <a:off x="3600" y="570375"/>
                  <a:ext cx="318000" cy="318000"/>
                </a:xfrm>
                <a:prstGeom prst="straightConnector1">
                  <a:avLst/>
                </a:prstGeom>
                <a:noFill/>
                <a:ln cap="flat" cmpd="sng" w="9525">
                  <a:solidFill>
                    <a:schemeClr val="lt2"/>
                  </a:solidFill>
                  <a:prstDash val="solid"/>
                  <a:round/>
                  <a:headEnd len="med" w="med" type="none"/>
                  <a:tailEnd len="med" w="med" type="none"/>
                </a:ln>
              </p:spPr>
            </p:cxnSp>
            <p:sp>
              <p:nvSpPr>
                <p:cNvPr id="798" name="Google Shape;798;p27"/>
                <p:cNvSpPr/>
                <p:nvPr/>
              </p:nvSpPr>
              <p:spPr>
                <a:xfrm>
                  <a:off x="498050" y="88825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99" name="Google Shape;799;p27"/>
                <p:cNvSpPr/>
                <p:nvPr/>
              </p:nvSpPr>
              <p:spPr>
                <a:xfrm>
                  <a:off x="250550" y="88825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800" name="Google Shape;800;p27"/>
              <p:cNvGrpSpPr/>
              <p:nvPr/>
            </p:nvGrpSpPr>
            <p:grpSpPr>
              <a:xfrm>
                <a:off x="0" y="0"/>
                <a:ext cx="720000" cy="449550"/>
                <a:chOff x="0" y="0"/>
                <a:chExt cx="720000" cy="449550"/>
              </a:xfrm>
            </p:grpSpPr>
            <p:cxnSp>
              <p:nvCxnSpPr>
                <p:cNvPr id="801" name="Google Shape;801;p27"/>
                <p:cNvCxnSpPr/>
                <p:nvPr/>
              </p:nvCxnSpPr>
              <p:spPr>
                <a:xfrm>
                  <a:off x="0" y="0"/>
                  <a:ext cx="402900" cy="402900"/>
                </a:xfrm>
                <a:prstGeom prst="straightConnector1">
                  <a:avLst/>
                </a:prstGeom>
                <a:noFill/>
                <a:ln cap="flat" cmpd="sng" w="9525">
                  <a:solidFill>
                    <a:schemeClr val="accent1"/>
                  </a:solidFill>
                  <a:prstDash val="solid"/>
                  <a:round/>
                  <a:headEnd len="med" w="med" type="none"/>
                  <a:tailEnd len="med" w="med" type="none"/>
                </a:ln>
              </p:spPr>
            </p:cxnSp>
            <p:sp>
              <p:nvSpPr>
                <p:cNvPr id="802" name="Google Shape;802;p27"/>
                <p:cNvSpPr/>
                <p:nvPr/>
              </p:nvSpPr>
              <p:spPr>
                <a:xfrm>
                  <a:off x="335675" y="3613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803" name="Google Shape;803;p27"/>
                <p:cNvCxnSpPr/>
                <p:nvPr/>
              </p:nvCxnSpPr>
              <p:spPr>
                <a:xfrm>
                  <a:off x="228025" y="0"/>
                  <a:ext cx="402900" cy="402900"/>
                </a:xfrm>
                <a:prstGeom prst="straightConnector1">
                  <a:avLst/>
                </a:prstGeom>
                <a:noFill/>
                <a:ln cap="flat" cmpd="sng" w="9525">
                  <a:solidFill>
                    <a:schemeClr val="accent1"/>
                  </a:solidFill>
                  <a:prstDash val="solid"/>
                  <a:round/>
                  <a:headEnd len="med" w="med" type="none"/>
                  <a:tailEnd len="med" w="med" type="none"/>
                </a:ln>
              </p:spPr>
            </p:cxnSp>
            <p:sp>
              <p:nvSpPr>
                <p:cNvPr id="804" name="Google Shape;804;p27"/>
                <p:cNvSpPr/>
                <p:nvPr/>
              </p:nvSpPr>
              <p:spPr>
                <a:xfrm>
                  <a:off x="563700" y="3613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nvGrpSpPr>
            <p:cNvPr id="805" name="Google Shape;805;p27"/>
            <p:cNvGrpSpPr/>
            <p:nvPr/>
          </p:nvGrpSpPr>
          <p:grpSpPr>
            <a:xfrm>
              <a:off x="8424000" y="3509788"/>
              <a:ext cx="723475" cy="1636113"/>
              <a:chOff x="8424000" y="3509788"/>
              <a:chExt cx="723475" cy="1636113"/>
            </a:xfrm>
          </p:grpSpPr>
          <p:grpSp>
            <p:nvGrpSpPr>
              <p:cNvPr id="806" name="Google Shape;806;p27"/>
              <p:cNvGrpSpPr/>
              <p:nvPr/>
            </p:nvGrpSpPr>
            <p:grpSpPr>
              <a:xfrm>
                <a:off x="8527900" y="3667288"/>
                <a:ext cx="619575" cy="743275"/>
                <a:chOff x="8527900" y="3667288"/>
                <a:chExt cx="619575" cy="743275"/>
              </a:xfrm>
            </p:grpSpPr>
            <p:cxnSp>
              <p:nvCxnSpPr>
                <p:cNvPr id="807" name="Google Shape;807;p27"/>
                <p:cNvCxnSpPr/>
                <p:nvPr/>
              </p:nvCxnSpPr>
              <p:spPr>
                <a:xfrm>
                  <a:off x="8527900" y="4052588"/>
                  <a:ext cx="311100" cy="291600"/>
                </a:xfrm>
                <a:prstGeom prst="straightConnector1">
                  <a:avLst/>
                </a:prstGeom>
                <a:noFill/>
                <a:ln cap="flat" cmpd="sng" w="9525">
                  <a:solidFill>
                    <a:schemeClr val="lt2"/>
                  </a:solidFill>
                  <a:prstDash val="solid"/>
                  <a:round/>
                  <a:headEnd len="med" w="med" type="none"/>
                  <a:tailEnd len="med" w="med" type="none"/>
                </a:ln>
              </p:spPr>
            </p:cxnSp>
            <p:cxnSp>
              <p:nvCxnSpPr>
                <p:cNvPr id="808" name="Google Shape;808;p27"/>
                <p:cNvCxnSpPr/>
                <p:nvPr/>
              </p:nvCxnSpPr>
              <p:spPr>
                <a:xfrm>
                  <a:off x="8528875" y="4052588"/>
                  <a:ext cx="618600" cy="0"/>
                </a:xfrm>
                <a:prstGeom prst="straightConnector1">
                  <a:avLst/>
                </a:prstGeom>
                <a:noFill/>
                <a:ln cap="flat" cmpd="sng" w="9525">
                  <a:solidFill>
                    <a:schemeClr val="lt2"/>
                  </a:solidFill>
                  <a:prstDash val="solid"/>
                  <a:round/>
                  <a:headEnd len="med" w="med" type="none"/>
                  <a:tailEnd len="med" w="med" type="none"/>
                </a:ln>
              </p:spPr>
            </p:cxnSp>
            <p:sp>
              <p:nvSpPr>
                <p:cNvPr id="809" name="Google Shape;809;p27"/>
                <p:cNvSpPr/>
                <p:nvPr/>
              </p:nvSpPr>
              <p:spPr>
                <a:xfrm>
                  <a:off x="8791550" y="4322363"/>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810" name="Google Shape;810;p27"/>
                <p:cNvCxnSpPr/>
                <p:nvPr/>
              </p:nvCxnSpPr>
              <p:spPr>
                <a:xfrm rot="10800000">
                  <a:off x="8830425" y="3912850"/>
                  <a:ext cx="312600" cy="0"/>
                </a:xfrm>
                <a:prstGeom prst="straightConnector1">
                  <a:avLst/>
                </a:prstGeom>
                <a:noFill/>
                <a:ln cap="flat" cmpd="sng" w="9525">
                  <a:solidFill>
                    <a:schemeClr val="lt2"/>
                  </a:solidFill>
                  <a:prstDash val="solid"/>
                  <a:round/>
                  <a:headEnd len="med" w="med" type="none"/>
                  <a:tailEnd len="med" w="med" type="none"/>
                </a:ln>
              </p:spPr>
            </p:cxnSp>
            <p:cxnSp>
              <p:nvCxnSpPr>
                <p:cNvPr id="811" name="Google Shape;811;p27"/>
                <p:cNvCxnSpPr/>
                <p:nvPr/>
              </p:nvCxnSpPr>
              <p:spPr>
                <a:xfrm rot="10800000">
                  <a:off x="8615863" y="3698188"/>
                  <a:ext cx="214800" cy="214800"/>
                </a:xfrm>
                <a:prstGeom prst="straightConnector1">
                  <a:avLst/>
                </a:prstGeom>
                <a:noFill/>
                <a:ln cap="flat" cmpd="sng" w="9525">
                  <a:solidFill>
                    <a:schemeClr val="lt2"/>
                  </a:solidFill>
                  <a:prstDash val="solid"/>
                  <a:round/>
                  <a:headEnd len="med" w="med" type="none"/>
                  <a:tailEnd len="med" w="med" type="none"/>
                </a:ln>
              </p:spPr>
            </p:cxnSp>
            <p:sp>
              <p:nvSpPr>
                <p:cNvPr id="812" name="Google Shape;812;p27"/>
                <p:cNvSpPr/>
                <p:nvPr/>
              </p:nvSpPr>
              <p:spPr>
                <a:xfrm rot="10800000">
                  <a:off x="8540713" y="3667288"/>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813" name="Google Shape;813;p27"/>
              <p:cNvGrpSpPr/>
              <p:nvPr/>
            </p:nvGrpSpPr>
            <p:grpSpPr>
              <a:xfrm>
                <a:off x="8424000" y="3509788"/>
                <a:ext cx="719025" cy="1636113"/>
                <a:chOff x="8424000" y="3509788"/>
                <a:chExt cx="719025" cy="1636113"/>
              </a:xfrm>
            </p:grpSpPr>
            <p:grpSp>
              <p:nvGrpSpPr>
                <p:cNvPr id="814" name="Google Shape;814;p27"/>
                <p:cNvGrpSpPr/>
                <p:nvPr/>
              </p:nvGrpSpPr>
              <p:grpSpPr>
                <a:xfrm>
                  <a:off x="8424000" y="4341950"/>
                  <a:ext cx="462825" cy="803950"/>
                  <a:chOff x="8424000" y="4341950"/>
                  <a:chExt cx="462825" cy="803950"/>
                </a:xfrm>
              </p:grpSpPr>
              <p:cxnSp>
                <p:nvCxnSpPr>
                  <p:cNvPr id="815" name="Google Shape;815;p27"/>
                  <p:cNvCxnSpPr/>
                  <p:nvPr/>
                </p:nvCxnSpPr>
                <p:spPr>
                  <a:xfrm rot="10800000">
                    <a:off x="8886825" y="4765200"/>
                    <a:ext cx="0" cy="380700"/>
                  </a:xfrm>
                  <a:prstGeom prst="straightConnector1">
                    <a:avLst/>
                  </a:prstGeom>
                  <a:noFill/>
                  <a:ln cap="flat" cmpd="sng" w="9525">
                    <a:solidFill>
                      <a:schemeClr val="accent1"/>
                    </a:solidFill>
                    <a:prstDash val="solid"/>
                    <a:round/>
                    <a:headEnd len="med" w="med" type="none"/>
                    <a:tailEnd len="med" w="med" type="none"/>
                  </a:ln>
                </p:spPr>
              </p:cxnSp>
              <p:cxnSp>
                <p:nvCxnSpPr>
                  <p:cNvPr id="816" name="Google Shape;816;p27"/>
                  <p:cNvCxnSpPr/>
                  <p:nvPr/>
                </p:nvCxnSpPr>
                <p:spPr>
                  <a:xfrm>
                    <a:off x="8523525" y="4404275"/>
                    <a:ext cx="363300" cy="363300"/>
                  </a:xfrm>
                  <a:prstGeom prst="straightConnector1">
                    <a:avLst/>
                  </a:prstGeom>
                  <a:noFill/>
                  <a:ln cap="flat" cmpd="sng" w="9525">
                    <a:solidFill>
                      <a:schemeClr val="accent1"/>
                    </a:solidFill>
                    <a:prstDash val="solid"/>
                    <a:round/>
                    <a:headEnd len="med" w="med" type="none"/>
                    <a:tailEnd len="med" w="med" type="none"/>
                  </a:ln>
                </p:spPr>
              </p:cxnSp>
              <p:sp>
                <p:nvSpPr>
                  <p:cNvPr id="817" name="Google Shape;817;p27"/>
                  <p:cNvSpPr/>
                  <p:nvPr/>
                </p:nvSpPr>
                <p:spPr>
                  <a:xfrm>
                    <a:off x="8424000" y="43419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818" name="Google Shape;818;p27"/>
                <p:cNvGrpSpPr/>
                <p:nvPr/>
              </p:nvGrpSpPr>
              <p:grpSpPr>
                <a:xfrm>
                  <a:off x="8729588" y="3509788"/>
                  <a:ext cx="413438" cy="245700"/>
                  <a:chOff x="8729588" y="3509788"/>
                  <a:chExt cx="413438" cy="245700"/>
                </a:xfrm>
              </p:grpSpPr>
              <p:cxnSp>
                <p:nvCxnSpPr>
                  <p:cNvPr id="819" name="Google Shape;819;p27"/>
                  <p:cNvCxnSpPr/>
                  <p:nvPr/>
                </p:nvCxnSpPr>
                <p:spPr>
                  <a:xfrm rot="10800000">
                    <a:off x="9015225" y="3755350"/>
                    <a:ext cx="127800" cy="0"/>
                  </a:xfrm>
                  <a:prstGeom prst="straightConnector1">
                    <a:avLst/>
                  </a:prstGeom>
                  <a:noFill/>
                  <a:ln cap="flat" cmpd="sng" w="9525">
                    <a:solidFill>
                      <a:schemeClr val="accent1"/>
                    </a:solidFill>
                    <a:prstDash val="solid"/>
                    <a:round/>
                    <a:headEnd len="med" w="med" type="none"/>
                    <a:tailEnd len="med" w="med" type="none"/>
                  </a:ln>
                </p:spPr>
              </p:cxnSp>
              <p:cxnSp>
                <p:nvCxnSpPr>
                  <p:cNvPr id="820" name="Google Shape;820;p27"/>
                  <p:cNvCxnSpPr/>
                  <p:nvPr/>
                </p:nvCxnSpPr>
                <p:spPr>
                  <a:xfrm rot="10800000">
                    <a:off x="8804738" y="3540688"/>
                    <a:ext cx="214800" cy="214800"/>
                  </a:xfrm>
                  <a:prstGeom prst="straightConnector1">
                    <a:avLst/>
                  </a:prstGeom>
                  <a:noFill/>
                  <a:ln cap="flat" cmpd="sng" w="9525">
                    <a:solidFill>
                      <a:schemeClr val="accent1"/>
                    </a:solidFill>
                    <a:prstDash val="solid"/>
                    <a:round/>
                    <a:headEnd len="med" w="med" type="none"/>
                    <a:tailEnd len="med" w="med" type="none"/>
                  </a:ln>
                </p:spPr>
              </p:cxnSp>
              <p:sp>
                <p:nvSpPr>
                  <p:cNvPr id="821" name="Google Shape;821;p27"/>
                  <p:cNvSpPr/>
                  <p:nvPr/>
                </p:nvSpPr>
                <p:spPr>
                  <a:xfrm rot="10800000">
                    <a:off x="8729588" y="3509788"/>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822" name="Shape 822"/>
        <p:cNvGrpSpPr/>
        <p:nvPr/>
      </p:nvGrpSpPr>
      <p:grpSpPr>
        <a:xfrm>
          <a:off x="0" y="0"/>
          <a:ext cx="0" cy="0"/>
          <a:chOff x="0" y="0"/>
          <a:chExt cx="0" cy="0"/>
        </a:xfrm>
      </p:grpSpPr>
      <p:sp>
        <p:nvSpPr>
          <p:cNvPr id="823" name="Google Shape;823;p28"/>
          <p:cNvSpPr txBox="1"/>
          <p:nvPr>
            <p:ph hasCustomPrompt="1" type="title"/>
          </p:nvPr>
        </p:nvSpPr>
        <p:spPr>
          <a:xfrm>
            <a:off x="1016225" y="618412"/>
            <a:ext cx="46968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4500"/>
              <a:buNone/>
              <a:defRPr sz="4500"/>
            </a:lvl1pPr>
            <a:lvl2pPr lvl="1" rtl="0">
              <a:spcBef>
                <a:spcPts val="0"/>
              </a:spcBef>
              <a:spcAft>
                <a:spcPts val="0"/>
              </a:spcAft>
              <a:buSzPts val="4500"/>
              <a:buNone/>
              <a:defRPr sz="4500"/>
            </a:lvl2pPr>
            <a:lvl3pPr lvl="2" rtl="0">
              <a:spcBef>
                <a:spcPts val="0"/>
              </a:spcBef>
              <a:spcAft>
                <a:spcPts val="0"/>
              </a:spcAft>
              <a:buSzPts val="4500"/>
              <a:buNone/>
              <a:defRPr sz="4500"/>
            </a:lvl3pPr>
            <a:lvl4pPr lvl="3" rtl="0">
              <a:spcBef>
                <a:spcPts val="0"/>
              </a:spcBef>
              <a:spcAft>
                <a:spcPts val="0"/>
              </a:spcAft>
              <a:buSzPts val="4500"/>
              <a:buNone/>
              <a:defRPr sz="4500"/>
            </a:lvl4pPr>
            <a:lvl5pPr lvl="4" rtl="0">
              <a:spcBef>
                <a:spcPts val="0"/>
              </a:spcBef>
              <a:spcAft>
                <a:spcPts val="0"/>
              </a:spcAft>
              <a:buSzPts val="4500"/>
              <a:buNone/>
              <a:defRPr sz="4500"/>
            </a:lvl5pPr>
            <a:lvl6pPr lvl="5" rtl="0">
              <a:spcBef>
                <a:spcPts val="0"/>
              </a:spcBef>
              <a:spcAft>
                <a:spcPts val="0"/>
              </a:spcAft>
              <a:buSzPts val="4500"/>
              <a:buNone/>
              <a:defRPr sz="4500"/>
            </a:lvl6pPr>
            <a:lvl7pPr lvl="6" rtl="0">
              <a:spcBef>
                <a:spcPts val="0"/>
              </a:spcBef>
              <a:spcAft>
                <a:spcPts val="0"/>
              </a:spcAft>
              <a:buSzPts val="4500"/>
              <a:buNone/>
              <a:defRPr sz="4500"/>
            </a:lvl7pPr>
            <a:lvl8pPr lvl="7" rtl="0">
              <a:spcBef>
                <a:spcPts val="0"/>
              </a:spcBef>
              <a:spcAft>
                <a:spcPts val="0"/>
              </a:spcAft>
              <a:buSzPts val="4500"/>
              <a:buNone/>
              <a:defRPr sz="4500"/>
            </a:lvl8pPr>
            <a:lvl9pPr lvl="8" rtl="0">
              <a:spcBef>
                <a:spcPts val="0"/>
              </a:spcBef>
              <a:spcAft>
                <a:spcPts val="0"/>
              </a:spcAft>
              <a:buSzPts val="4500"/>
              <a:buNone/>
              <a:defRPr sz="4500"/>
            </a:lvl9pPr>
          </a:lstStyle>
          <a:p>
            <a:r>
              <a:t>xx%</a:t>
            </a:r>
          </a:p>
        </p:txBody>
      </p:sp>
      <p:sp>
        <p:nvSpPr>
          <p:cNvPr id="824" name="Google Shape;824;p28"/>
          <p:cNvSpPr txBox="1"/>
          <p:nvPr>
            <p:ph idx="1" type="subTitle"/>
          </p:nvPr>
        </p:nvSpPr>
        <p:spPr>
          <a:xfrm>
            <a:off x="1016225" y="1354375"/>
            <a:ext cx="4696800" cy="4662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825" name="Google Shape;825;p28"/>
          <p:cNvSpPr txBox="1"/>
          <p:nvPr>
            <p:ph hasCustomPrompt="1" idx="2" type="title"/>
          </p:nvPr>
        </p:nvSpPr>
        <p:spPr>
          <a:xfrm>
            <a:off x="1016225" y="1970668"/>
            <a:ext cx="46968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4500"/>
              <a:buNone/>
              <a:defRPr sz="4500"/>
            </a:lvl1pPr>
            <a:lvl2pPr lvl="1" rtl="0">
              <a:spcBef>
                <a:spcPts val="0"/>
              </a:spcBef>
              <a:spcAft>
                <a:spcPts val="0"/>
              </a:spcAft>
              <a:buSzPts val="4500"/>
              <a:buNone/>
              <a:defRPr sz="4500"/>
            </a:lvl2pPr>
            <a:lvl3pPr lvl="2" rtl="0">
              <a:spcBef>
                <a:spcPts val="0"/>
              </a:spcBef>
              <a:spcAft>
                <a:spcPts val="0"/>
              </a:spcAft>
              <a:buSzPts val="4500"/>
              <a:buNone/>
              <a:defRPr sz="4500"/>
            </a:lvl3pPr>
            <a:lvl4pPr lvl="3" rtl="0">
              <a:spcBef>
                <a:spcPts val="0"/>
              </a:spcBef>
              <a:spcAft>
                <a:spcPts val="0"/>
              </a:spcAft>
              <a:buSzPts val="4500"/>
              <a:buNone/>
              <a:defRPr sz="4500"/>
            </a:lvl4pPr>
            <a:lvl5pPr lvl="4" rtl="0">
              <a:spcBef>
                <a:spcPts val="0"/>
              </a:spcBef>
              <a:spcAft>
                <a:spcPts val="0"/>
              </a:spcAft>
              <a:buSzPts val="4500"/>
              <a:buNone/>
              <a:defRPr sz="4500"/>
            </a:lvl5pPr>
            <a:lvl6pPr lvl="5" rtl="0">
              <a:spcBef>
                <a:spcPts val="0"/>
              </a:spcBef>
              <a:spcAft>
                <a:spcPts val="0"/>
              </a:spcAft>
              <a:buSzPts val="4500"/>
              <a:buNone/>
              <a:defRPr sz="4500"/>
            </a:lvl6pPr>
            <a:lvl7pPr lvl="6" rtl="0">
              <a:spcBef>
                <a:spcPts val="0"/>
              </a:spcBef>
              <a:spcAft>
                <a:spcPts val="0"/>
              </a:spcAft>
              <a:buSzPts val="4500"/>
              <a:buNone/>
              <a:defRPr sz="4500"/>
            </a:lvl7pPr>
            <a:lvl8pPr lvl="7" rtl="0">
              <a:spcBef>
                <a:spcPts val="0"/>
              </a:spcBef>
              <a:spcAft>
                <a:spcPts val="0"/>
              </a:spcAft>
              <a:buSzPts val="4500"/>
              <a:buNone/>
              <a:defRPr sz="4500"/>
            </a:lvl8pPr>
            <a:lvl9pPr lvl="8" rtl="0">
              <a:spcBef>
                <a:spcPts val="0"/>
              </a:spcBef>
              <a:spcAft>
                <a:spcPts val="0"/>
              </a:spcAft>
              <a:buSzPts val="4500"/>
              <a:buNone/>
              <a:defRPr sz="4500"/>
            </a:lvl9pPr>
          </a:lstStyle>
          <a:p>
            <a:r>
              <a:t>xx%</a:t>
            </a:r>
          </a:p>
        </p:txBody>
      </p:sp>
      <p:sp>
        <p:nvSpPr>
          <p:cNvPr id="826" name="Google Shape;826;p28"/>
          <p:cNvSpPr txBox="1"/>
          <p:nvPr>
            <p:ph idx="3" type="subTitle"/>
          </p:nvPr>
        </p:nvSpPr>
        <p:spPr>
          <a:xfrm>
            <a:off x="1016225" y="2706627"/>
            <a:ext cx="4696800" cy="4662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827" name="Google Shape;827;p28"/>
          <p:cNvSpPr txBox="1"/>
          <p:nvPr>
            <p:ph hasCustomPrompt="1" idx="4" type="title"/>
          </p:nvPr>
        </p:nvSpPr>
        <p:spPr>
          <a:xfrm>
            <a:off x="1016225" y="3322924"/>
            <a:ext cx="46968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4500"/>
              <a:buNone/>
              <a:defRPr sz="4500"/>
            </a:lvl1pPr>
            <a:lvl2pPr lvl="1" rtl="0">
              <a:spcBef>
                <a:spcPts val="0"/>
              </a:spcBef>
              <a:spcAft>
                <a:spcPts val="0"/>
              </a:spcAft>
              <a:buSzPts val="4500"/>
              <a:buNone/>
              <a:defRPr sz="4500"/>
            </a:lvl2pPr>
            <a:lvl3pPr lvl="2" rtl="0">
              <a:spcBef>
                <a:spcPts val="0"/>
              </a:spcBef>
              <a:spcAft>
                <a:spcPts val="0"/>
              </a:spcAft>
              <a:buSzPts val="4500"/>
              <a:buNone/>
              <a:defRPr sz="4500"/>
            </a:lvl3pPr>
            <a:lvl4pPr lvl="3" rtl="0">
              <a:spcBef>
                <a:spcPts val="0"/>
              </a:spcBef>
              <a:spcAft>
                <a:spcPts val="0"/>
              </a:spcAft>
              <a:buSzPts val="4500"/>
              <a:buNone/>
              <a:defRPr sz="4500"/>
            </a:lvl4pPr>
            <a:lvl5pPr lvl="4" rtl="0">
              <a:spcBef>
                <a:spcPts val="0"/>
              </a:spcBef>
              <a:spcAft>
                <a:spcPts val="0"/>
              </a:spcAft>
              <a:buSzPts val="4500"/>
              <a:buNone/>
              <a:defRPr sz="4500"/>
            </a:lvl5pPr>
            <a:lvl6pPr lvl="5" rtl="0">
              <a:spcBef>
                <a:spcPts val="0"/>
              </a:spcBef>
              <a:spcAft>
                <a:spcPts val="0"/>
              </a:spcAft>
              <a:buSzPts val="4500"/>
              <a:buNone/>
              <a:defRPr sz="4500"/>
            </a:lvl6pPr>
            <a:lvl7pPr lvl="6" rtl="0">
              <a:spcBef>
                <a:spcPts val="0"/>
              </a:spcBef>
              <a:spcAft>
                <a:spcPts val="0"/>
              </a:spcAft>
              <a:buSzPts val="4500"/>
              <a:buNone/>
              <a:defRPr sz="4500"/>
            </a:lvl7pPr>
            <a:lvl8pPr lvl="7" rtl="0">
              <a:spcBef>
                <a:spcPts val="0"/>
              </a:spcBef>
              <a:spcAft>
                <a:spcPts val="0"/>
              </a:spcAft>
              <a:buSzPts val="4500"/>
              <a:buNone/>
              <a:defRPr sz="4500"/>
            </a:lvl8pPr>
            <a:lvl9pPr lvl="8" rtl="0">
              <a:spcBef>
                <a:spcPts val="0"/>
              </a:spcBef>
              <a:spcAft>
                <a:spcPts val="0"/>
              </a:spcAft>
              <a:buSzPts val="4500"/>
              <a:buNone/>
              <a:defRPr sz="4500"/>
            </a:lvl9pPr>
          </a:lstStyle>
          <a:p>
            <a:r>
              <a:t>xx%</a:t>
            </a:r>
          </a:p>
        </p:txBody>
      </p:sp>
      <p:sp>
        <p:nvSpPr>
          <p:cNvPr id="828" name="Google Shape;828;p28"/>
          <p:cNvSpPr txBox="1"/>
          <p:nvPr>
            <p:ph idx="5" type="subTitle"/>
          </p:nvPr>
        </p:nvSpPr>
        <p:spPr>
          <a:xfrm>
            <a:off x="1016225" y="4058897"/>
            <a:ext cx="4696800" cy="4662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grpSp>
        <p:nvGrpSpPr>
          <p:cNvPr id="829" name="Google Shape;829;p28"/>
          <p:cNvGrpSpPr/>
          <p:nvPr/>
        </p:nvGrpSpPr>
        <p:grpSpPr>
          <a:xfrm>
            <a:off x="-625" y="0"/>
            <a:ext cx="9148100" cy="5160925"/>
            <a:chOff x="-625" y="0"/>
            <a:chExt cx="9148100" cy="5160925"/>
          </a:xfrm>
        </p:grpSpPr>
        <p:grpSp>
          <p:nvGrpSpPr>
            <p:cNvPr id="830" name="Google Shape;830;p28"/>
            <p:cNvGrpSpPr/>
            <p:nvPr/>
          </p:nvGrpSpPr>
          <p:grpSpPr>
            <a:xfrm>
              <a:off x="8424000" y="2489325"/>
              <a:ext cx="723475" cy="2656575"/>
              <a:chOff x="8424000" y="2489325"/>
              <a:chExt cx="723475" cy="2656575"/>
            </a:xfrm>
          </p:grpSpPr>
          <p:grpSp>
            <p:nvGrpSpPr>
              <p:cNvPr id="831" name="Google Shape;831;p28"/>
              <p:cNvGrpSpPr/>
              <p:nvPr/>
            </p:nvGrpSpPr>
            <p:grpSpPr>
              <a:xfrm>
                <a:off x="8424000" y="3458550"/>
                <a:ext cx="462825" cy="1687350"/>
                <a:chOff x="8424000" y="3458550"/>
                <a:chExt cx="462825" cy="1687350"/>
              </a:xfrm>
            </p:grpSpPr>
            <p:cxnSp>
              <p:nvCxnSpPr>
                <p:cNvPr id="832" name="Google Shape;832;p28"/>
                <p:cNvCxnSpPr/>
                <p:nvPr/>
              </p:nvCxnSpPr>
              <p:spPr>
                <a:xfrm rot="10800000">
                  <a:off x="8886825" y="3879900"/>
                  <a:ext cx="0" cy="1266000"/>
                </a:xfrm>
                <a:prstGeom prst="straightConnector1">
                  <a:avLst/>
                </a:prstGeom>
                <a:noFill/>
                <a:ln cap="flat" cmpd="sng" w="9525">
                  <a:solidFill>
                    <a:schemeClr val="accent1"/>
                  </a:solidFill>
                  <a:prstDash val="solid"/>
                  <a:round/>
                  <a:headEnd len="med" w="med" type="none"/>
                  <a:tailEnd len="med" w="med" type="none"/>
                </a:ln>
              </p:spPr>
            </p:cxnSp>
            <p:cxnSp>
              <p:nvCxnSpPr>
                <p:cNvPr id="833" name="Google Shape;833;p28"/>
                <p:cNvCxnSpPr/>
                <p:nvPr/>
              </p:nvCxnSpPr>
              <p:spPr>
                <a:xfrm>
                  <a:off x="8523525" y="3520875"/>
                  <a:ext cx="363300" cy="363300"/>
                </a:xfrm>
                <a:prstGeom prst="straightConnector1">
                  <a:avLst/>
                </a:prstGeom>
                <a:noFill/>
                <a:ln cap="flat" cmpd="sng" w="9525">
                  <a:solidFill>
                    <a:schemeClr val="accent1"/>
                  </a:solidFill>
                  <a:prstDash val="solid"/>
                  <a:round/>
                  <a:headEnd len="med" w="med" type="none"/>
                  <a:tailEnd len="med" w="med" type="none"/>
                </a:ln>
              </p:spPr>
            </p:cxnSp>
            <p:sp>
              <p:nvSpPr>
                <p:cNvPr id="834" name="Google Shape;834;p28"/>
                <p:cNvSpPr/>
                <p:nvPr/>
              </p:nvSpPr>
              <p:spPr>
                <a:xfrm>
                  <a:off x="8424000" y="34585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835" name="Google Shape;835;p28"/>
              <p:cNvGrpSpPr/>
              <p:nvPr/>
            </p:nvGrpSpPr>
            <p:grpSpPr>
              <a:xfrm>
                <a:off x="8527900" y="2646825"/>
                <a:ext cx="619575" cy="743275"/>
                <a:chOff x="8527900" y="2646825"/>
                <a:chExt cx="619575" cy="743275"/>
              </a:xfrm>
            </p:grpSpPr>
            <p:cxnSp>
              <p:nvCxnSpPr>
                <p:cNvPr id="836" name="Google Shape;836;p28"/>
                <p:cNvCxnSpPr/>
                <p:nvPr/>
              </p:nvCxnSpPr>
              <p:spPr>
                <a:xfrm>
                  <a:off x="8527900" y="3032125"/>
                  <a:ext cx="311100" cy="291600"/>
                </a:xfrm>
                <a:prstGeom prst="straightConnector1">
                  <a:avLst/>
                </a:prstGeom>
                <a:noFill/>
                <a:ln cap="flat" cmpd="sng" w="9525">
                  <a:solidFill>
                    <a:schemeClr val="lt2"/>
                  </a:solidFill>
                  <a:prstDash val="solid"/>
                  <a:round/>
                  <a:headEnd len="med" w="med" type="none"/>
                  <a:tailEnd len="med" w="med" type="none"/>
                </a:ln>
              </p:spPr>
            </p:cxnSp>
            <p:cxnSp>
              <p:nvCxnSpPr>
                <p:cNvPr id="837" name="Google Shape;837;p28"/>
                <p:cNvCxnSpPr/>
                <p:nvPr/>
              </p:nvCxnSpPr>
              <p:spPr>
                <a:xfrm>
                  <a:off x="8528875" y="3032125"/>
                  <a:ext cx="618600" cy="0"/>
                </a:xfrm>
                <a:prstGeom prst="straightConnector1">
                  <a:avLst/>
                </a:prstGeom>
                <a:noFill/>
                <a:ln cap="flat" cmpd="sng" w="9525">
                  <a:solidFill>
                    <a:schemeClr val="lt2"/>
                  </a:solidFill>
                  <a:prstDash val="solid"/>
                  <a:round/>
                  <a:headEnd len="med" w="med" type="none"/>
                  <a:tailEnd len="med" w="med" type="none"/>
                </a:ln>
              </p:spPr>
            </p:cxnSp>
            <p:sp>
              <p:nvSpPr>
                <p:cNvPr id="838" name="Google Shape;838;p28"/>
                <p:cNvSpPr/>
                <p:nvPr/>
              </p:nvSpPr>
              <p:spPr>
                <a:xfrm>
                  <a:off x="8791550" y="330190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839" name="Google Shape;839;p28"/>
                <p:cNvCxnSpPr/>
                <p:nvPr/>
              </p:nvCxnSpPr>
              <p:spPr>
                <a:xfrm rot="10800000">
                  <a:off x="8830425" y="2892388"/>
                  <a:ext cx="312600" cy="0"/>
                </a:xfrm>
                <a:prstGeom prst="straightConnector1">
                  <a:avLst/>
                </a:prstGeom>
                <a:noFill/>
                <a:ln cap="flat" cmpd="sng" w="9525">
                  <a:solidFill>
                    <a:schemeClr val="lt2"/>
                  </a:solidFill>
                  <a:prstDash val="solid"/>
                  <a:round/>
                  <a:headEnd len="med" w="med" type="none"/>
                  <a:tailEnd len="med" w="med" type="none"/>
                </a:ln>
              </p:spPr>
            </p:cxnSp>
            <p:cxnSp>
              <p:nvCxnSpPr>
                <p:cNvPr id="840" name="Google Shape;840;p28"/>
                <p:cNvCxnSpPr/>
                <p:nvPr/>
              </p:nvCxnSpPr>
              <p:spPr>
                <a:xfrm rot="10800000">
                  <a:off x="8615863" y="2677725"/>
                  <a:ext cx="214800" cy="214800"/>
                </a:xfrm>
                <a:prstGeom prst="straightConnector1">
                  <a:avLst/>
                </a:prstGeom>
                <a:noFill/>
                <a:ln cap="flat" cmpd="sng" w="9525">
                  <a:solidFill>
                    <a:schemeClr val="lt2"/>
                  </a:solidFill>
                  <a:prstDash val="solid"/>
                  <a:round/>
                  <a:headEnd len="med" w="med" type="none"/>
                  <a:tailEnd len="med" w="med" type="none"/>
                </a:ln>
              </p:spPr>
            </p:cxnSp>
            <p:sp>
              <p:nvSpPr>
                <p:cNvPr id="841" name="Google Shape;841;p28"/>
                <p:cNvSpPr/>
                <p:nvPr/>
              </p:nvSpPr>
              <p:spPr>
                <a:xfrm rot="10800000">
                  <a:off x="8540713" y="264682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842" name="Google Shape;842;p28"/>
              <p:cNvGrpSpPr/>
              <p:nvPr/>
            </p:nvGrpSpPr>
            <p:grpSpPr>
              <a:xfrm>
                <a:off x="8729588" y="2489325"/>
                <a:ext cx="413438" cy="245700"/>
                <a:chOff x="8729588" y="2489325"/>
                <a:chExt cx="413438" cy="245700"/>
              </a:xfrm>
            </p:grpSpPr>
            <p:cxnSp>
              <p:nvCxnSpPr>
                <p:cNvPr id="843" name="Google Shape;843;p28"/>
                <p:cNvCxnSpPr/>
                <p:nvPr/>
              </p:nvCxnSpPr>
              <p:spPr>
                <a:xfrm rot="10800000">
                  <a:off x="9015225" y="2734888"/>
                  <a:ext cx="127800" cy="0"/>
                </a:xfrm>
                <a:prstGeom prst="straightConnector1">
                  <a:avLst/>
                </a:prstGeom>
                <a:noFill/>
                <a:ln cap="flat" cmpd="sng" w="9525">
                  <a:solidFill>
                    <a:schemeClr val="accent1"/>
                  </a:solidFill>
                  <a:prstDash val="solid"/>
                  <a:round/>
                  <a:headEnd len="med" w="med" type="none"/>
                  <a:tailEnd len="med" w="med" type="none"/>
                </a:ln>
              </p:spPr>
            </p:cxnSp>
            <p:cxnSp>
              <p:nvCxnSpPr>
                <p:cNvPr id="844" name="Google Shape;844;p28"/>
                <p:cNvCxnSpPr/>
                <p:nvPr/>
              </p:nvCxnSpPr>
              <p:spPr>
                <a:xfrm rot="10800000">
                  <a:off x="8804738" y="2520225"/>
                  <a:ext cx="214800" cy="214800"/>
                </a:xfrm>
                <a:prstGeom prst="straightConnector1">
                  <a:avLst/>
                </a:prstGeom>
                <a:noFill/>
                <a:ln cap="flat" cmpd="sng" w="9525">
                  <a:solidFill>
                    <a:schemeClr val="accent1"/>
                  </a:solidFill>
                  <a:prstDash val="solid"/>
                  <a:round/>
                  <a:headEnd len="med" w="med" type="none"/>
                  <a:tailEnd len="med" w="med" type="none"/>
                </a:ln>
              </p:spPr>
            </p:cxnSp>
            <p:sp>
              <p:nvSpPr>
                <p:cNvPr id="845" name="Google Shape;845;p28"/>
                <p:cNvSpPr/>
                <p:nvPr/>
              </p:nvSpPr>
              <p:spPr>
                <a:xfrm rot="10800000">
                  <a:off x="8729588" y="2489325"/>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nvGrpSpPr>
            <p:cNvPr id="846" name="Google Shape;846;p28"/>
            <p:cNvGrpSpPr/>
            <p:nvPr/>
          </p:nvGrpSpPr>
          <p:grpSpPr>
            <a:xfrm>
              <a:off x="-625" y="0"/>
              <a:ext cx="746250" cy="5160925"/>
              <a:chOff x="-625" y="0"/>
              <a:chExt cx="746250" cy="5160925"/>
            </a:xfrm>
          </p:grpSpPr>
          <p:grpSp>
            <p:nvGrpSpPr>
              <p:cNvPr id="847" name="Google Shape;847;p28"/>
              <p:cNvGrpSpPr/>
              <p:nvPr/>
            </p:nvGrpSpPr>
            <p:grpSpPr>
              <a:xfrm>
                <a:off x="-625" y="0"/>
                <a:ext cx="483100" cy="2523325"/>
                <a:chOff x="-625" y="178000"/>
                <a:chExt cx="483100" cy="2523325"/>
              </a:xfrm>
            </p:grpSpPr>
            <p:cxnSp>
              <p:nvCxnSpPr>
                <p:cNvPr id="848" name="Google Shape;848;p28"/>
                <p:cNvCxnSpPr/>
                <p:nvPr/>
              </p:nvCxnSpPr>
              <p:spPr>
                <a:xfrm>
                  <a:off x="-625" y="179750"/>
                  <a:ext cx="255300" cy="255300"/>
                </a:xfrm>
                <a:prstGeom prst="straightConnector1">
                  <a:avLst/>
                </a:prstGeom>
                <a:noFill/>
                <a:ln cap="flat" cmpd="sng" w="9525">
                  <a:solidFill>
                    <a:schemeClr val="accent1"/>
                  </a:solidFill>
                  <a:prstDash val="solid"/>
                  <a:round/>
                  <a:headEnd len="med" w="med" type="none"/>
                  <a:tailEnd len="med" w="med" type="none"/>
                </a:ln>
              </p:spPr>
            </p:cxnSp>
            <p:cxnSp>
              <p:nvCxnSpPr>
                <p:cNvPr id="849" name="Google Shape;849;p28"/>
                <p:cNvCxnSpPr/>
                <p:nvPr/>
              </p:nvCxnSpPr>
              <p:spPr>
                <a:xfrm>
                  <a:off x="202400" y="178000"/>
                  <a:ext cx="204000" cy="204000"/>
                </a:xfrm>
                <a:prstGeom prst="straightConnector1">
                  <a:avLst/>
                </a:prstGeom>
                <a:noFill/>
                <a:ln cap="flat" cmpd="sng" w="9525">
                  <a:solidFill>
                    <a:schemeClr val="accent1"/>
                  </a:solidFill>
                  <a:prstDash val="solid"/>
                  <a:round/>
                  <a:headEnd len="med" w="med" type="none"/>
                  <a:tailEnd len="med" w="med" type="none"/>
                </a:ln>
              </p:spPr>
            </p:cxnSp>
            <p:sp>
              <p:nvSpPr>
                <p:cNvPr id="850" name="Google Shape;850;p28"/>
                <p:cNvSpPr/>
                <p:nvPr/>
              </p:nvSpPr>
              <p:spPr>
                <a:xfrm>
                  <a:off x="174350" y="2613125"/>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51" name="Google Shape;851;p28"/>
                <p:cNvSpPr/>
                <p:nvPr/>
              </p:nvSpPr>
              <p:spPr>
                <a:xfrm>
                  <a:off x="326175" y="2384525"/>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852" name="Google Shape;852;p28"/>
                <p:cNvCxnSpPr>
                  <a:endCxn id="850" idx="0"/>
                </p:cNvCxnSpPr>
                <p:nvPr/>
              </p:nvCxnSpPr>
              <p:spPr>
                <a:xfrm>
                  <a:off x="252500" y="431525"/>
                  <a:ext cx="0" cy="2181600"/>
                </a:xfrm>
                <a:prstGeom prst="straightConnector1">
                  <a:avLst/>
                </a:prstGeom>
                <a:noFill/>
                <a:ln cap="flat" cmpd="sng" w="9525">
                  <a:solidFill>
                    <a:schemeClr val="accent1"/>
                  </a:solidFill>
                  <a:prstDash val="solid"/>
                  <a:round/>
                  <a:headEnd len="med" w="med" type="none"/>
                  <a:tailEnd len="med" w="med" type="none"/>
                </a:ln>
              </p:spPr>
            </p:cxnSp>
            <p:cxnSp>
              <p:nvCxnSpPr>
                <p:cNvPr id="853" name="Google Shape;853;p28"/>
                <p:cNvCxnSpPr/>
                <p:nvPr/>
              </p:nvCxnSpPr>
              <p:spPr>
                <a:xfrm>
                  <a:off x="404325" y="376000"/>
                  <a:ext cx="0" cy="2018700"/>
                </a:xfrm>
                <a:prstGeom prst="straightConnector1">
                  <a:avLst/>
                </a:prstGeom>
                <a:noFill/>
                <a:ln cap="flat" cmpd="sng" w="9525">
                  <a:solidFill>
                    <a:schemeClr val="accent1"/>
                  </a:solidFill>
                  <a:prstDash val="solid"/>
                  <a:round/>
                  <a:headEnd len="med" w="med" type="none"/>
                  <a:tailEnd len="med" w="med" type="none"/>
                </a:ln>
              </p:spPr>
            </p:cxnSp>
          </p:grpSp>
          <p:grpSp>
            <p:nvGrpSpPr>
              <p:cNvPr id="854" name="Google Shape;854;p28"/>
              <p:cNvGrpSpPr/>
              <p:nvPr/>
            </p:nvGrpSpPr>
            <p:grpSpPr>
              <a:xfrm rot="10800000">
                <a:off x="194300" y="2620075"/>
                <a:ext cx="551325" cy="2540850"/>
                <a:chOff x="-68850" y="160475"/>
                <a:chExt cx="551325" cy="2540850"/>
              </a:xfrm>
            </p:grpSpPr>
            <p:cxnSp>
              <p:nvCxnSpPr>
                <p:cNvPr id="855" name="Google Shape;855;p28"/>
                <p:cNvCxnSpPr/>
                <p:nvPr/>
              </p:nvCxnSpPr>
              <p:spPr>
                <a:xfrm>
                  <a:off x="-68850" y="167325"/>
                  <a:ext cx="323700" cy="323700"/>
                </a:xfrm>
                <a:prstGeom prst="straightConnector1">
                  <a:avLst/>
                </a:prstGeom>
                <a:noFill/>
                <a:ln cap="flat" cmpd="sng" w="9525">
                  <a:solidFill>
                    <a:schemeClr val="lt2"/>
                  </a:solidFill>
                  <a:prstDash val="solid"/>
                  <a:round/>
                  <a:headEnd len="med" w="med" type="none"/>
                  <a:tailEnd len="med" w="med" type="none"/>
                </a:ln>
              </p:spPr>
            </p:cxnSp>
            <p:cxnSp>
              <p:nvCxnSpPr>
                <p:cNvPr id="856" name="Google Shape;856;p28"/>
                <p:cNvCxnSpPr/>
                <p:nvPr/>
              </p:nvCxnSpPr>
              <p:spPr>
                <a:xfrm>
                  <a:off x="123700" y="160475"/>
                  <a:ext cx="282600" cy="282600"/>
                </a:xfrm>
                <a:prstGeom prst="straightConnector1">
                  <a:avLst/>
                </a:prstGeom>
                <a:noFill/>
                <a:ln cap="flat" cmpd="sng" w="9525">
                  <a:solidFill>
                    <a:schemeClr val="lt2"/>
                  </a:solidFill>
                  <a:prstDash val="solid"/>
                  <a:round/>
                  <a:headEnd len="med" w="med" type="none"/>
                  <a:tailEnd len="med" w="med" type="none"/>
                </a:ln>
              </p:spPr>
            </p:cxnSp>
            <p:sp>
              <p:nvSpPr>
                <p:cNvPr id="857" name="Google Shape;857;p28"/>
                <p:cNvSpPr/>
                <p:nvPr/>
              </p:nvSpPr>
              <p:spPr>
                <a:xfrm>
                  <a:off x="174350" y="261312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58" name="Google Shape;858;p28"/>
                <p:cNvSpPr/>
                <p:nvPr/>
              </p:nvSpPr>
              <p:spPr>
                <a:xfrm>
                  <a:off x="326175" y="238452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859" name="Google Shape;859;p28"/>
                <p:cNvCxnSpPr/>
                <p:nvPr/>
              </p:nvCxnSpPr>
              <p:spPr>
                <a:xfrm>
                  <a:off x="252500" y="485544"/>
                  <a:ext cx="0" cy="2127600"/>
                </a:xfrm>
                <a:prstGeom prst="straightConnector1">
                  <a:avLst/>
                </a:prstGeom>
                <a:noFill/>
                <a:ln cap="flat" cmpd="sng" w="9525">
                  <a:solidFill>
                    <a:schemeClr val="lt2"/>
                  </a:solidFill>
                  <a:prstDash val="solid"/>
                  <a:round/>
                  <a:headEnd len="med" w="med" type="none"/>
                  <a:tailEnd len="med" w="med" type="none"/>
                </a:ln>
              </p:spPr>
            </p:cxnSp>
            <p:cxnSp>
              <p:nvCxnSpPr>
                <p:cNvPr id="860" name="Google Shape;860;p28"/>
                <p:cNvCxnSpPr>
                  <a:endCxn id="858" idx="0"/>
                </p:cNvCxnSpPr>
                <p:nvPr/>
              </p:nvCxnSpPr>
              <p:spPr>
                <a:xfrm>
                  <a:off x="404325" y="440525"/>
                  <a:ext cx="0" cy="1944000"/>
                </a:xfrm>
                <a:prstGeom prst="straightConnector1">
                  <a:avLst/>
                </a:prstGeom>
                <a:noFill/>
                <a:ln cap="flat" cmpd="sng" w="9525">
                  <a:solidFill>
                    <a:schemeClr val="lt2"/>
                  </a:solidFill>
                  <a:prstDash val="solid"/>
                  <a:round/>
                  <a:headEnd len="med" w="med" type="none"/>
                  <a:tailEnd len="med" w="med" type="none"/>
                </a:ln>
              </p:spPr>
            </p:cxnSp>
          </p:gr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861" name="Shape 861"/>
        <p:cNvGrpSpPr/>
        <p:nvPr/>
      </p:nvGrpSpPr>
      <p:grpSpPr>
        <a:xfrm>
          <a:off x="0" y="0"/>
          <a:ext cx="0" cy="0"/>
          <a:chOff x="0" y="0"/>
          <a:chExt cx="0" cy="0"/>
        </a:xfrm>
      </p:grpSpPr>
      <p:sp>
        <p:nvSpPr>
          <p:cNvPr id="862" name="Google Shape;862;p29"/>
          <p:cNvSpPr txBox="1"/>
          <p:nvPr>
            <p:ph type="title"/>
          </p:nvPr>
        </p:nvSpPr>
        <p:spPr>
          <a:xfrm>
            <a:off x="2347938" y="679750"/>
            <a:ext cx="4448100" cy="105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63" name="Google Shape;863;p29"/>
          <p:cNvSpPr txBox="1"/>
          <p:nvPr>
            <p:ph idx="1" type="subTitle"/>
          </p:nvPr>
        </p:nvSpPr>
        <p:spPr>
          <a:xfrm>
            <a:off x="2347900" y="1642300"/>
            <a:ext cx="4448100" cy="127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64" name="Google Shape;864;p29"/>
          <p:cNvSpPr txBox="1"/>
          <p:nvPr/>
        </p:nvSpPr>
        <p:spPr>
          <a:xfrm>
            <a:off x="2099100" y="3611950"/>
            <a:ext cx="49458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000">
                <a:solidFill>
                  <a:schemeClr val="lt2"/>
                </a:solidFill>
                <a:latin typeface="Inter"/>
                <a:ea typeface="Inter"/>
                <a:cs typeface="Inter"/>
                <a:sym typeface="Inter"/>
              </a:rPr>
              <a:t>CREDITS:</a:t>
            </a:r>
            <a:r>
              <a:rPr lang="en" sz="1000">
                <a:solidFill>
                  <a:schemeClr val="lt2"/>
                </a:solidFill>
                <a:latin typeface="Inter"/>
                <a:ea typeface="Inter"/>
                <a:cs typeface="Inter"/>
                <a:sym typeface="Inter"/>
              </a:rPr>
              <a:t> This presentation template was created by </a:t>
            </a:r>
            <a:r>
              <a:rPr b="1" lang="en" sz="1000" u="sng">
                <a:solidFill>
                  <a:schemeClr val="lt2"/>
                </a:solidFill>
                <a:latin typeface="Inter"/>
                <a:ea typeface="Inter"/>
                <a:cs typeface="Inter"/>
                <a:sym typeface="Inter"/>
                <a:hlinkClick r:id="rId2">
                  <a:extLst>
                    <a:ext uri="{A12FA001-AC4F-418D-AE19-62706E023703}">
                      <ahyp:hlinkClr val="tx"/>
                    </a:ext>
                  </a:extLst>
                </a:hlinkClick>
              </a:rPr>
              <a:t>Slidesgo</a:t>
            </a:r>
            <a:r>
              <a:rPr lang="en" sz="1000">
                <a:solidFill>
                  <a:schemeClr val="lt2"/>
                </a:solidFill>
                <a:latin typeface="Inter"/>
                <a:ea typeface="Inter"/>
                <a:cs typeface="Inter"/>
                <a:sym typeface="Inter"/>
              </a:rPr>
              <a:t>, and includes icons by </a:t>
            </a:r>
            <a:r>
              <a:rPr b="1" lang="en" sz="1000" u="sng">
                <a:solidFill>
                  <a:schemeClr val="lt2"/>
                </a:solidFill>
                <a:latin typeface="Inter"/>
                <a:ea typeface="Inter"/>
                <a:cs typeface="Inter"/>
                <a:sym typeface="Inter"/>
                <a:hlinkClick r:id="rId3">
                  <a:extLst>
                    <a:ext uri="{A12FA001-AC4F-418D-AE19-62706E023703}">
                      <ahyp:hlinkClr val="tx"/>
                    </a:ext>
                  </a:extLst>
                </a:hlinkClick>
              </a:rPr>
              <a:t>Flaticon</a:t>
            </a:r>
            <a:r>
              <a:rPr lang="en" sz="1000">
                <a:solidFill>
                  <a:schemeClr val="lt2"/>
                </a:solidFill>
                <a:latin typeface="Inter"/>
                <a:ea typeface="Inter"/>
                <a:cs typeface="Inter"/>
                <a:sym typeface="Inter"/>
              </a:rPr>
              <a:t>, and infographics &amp; images by </a:t>
            </a:r>
            <a:r>
              <a:rPr b="1" lang="en" sz="1000" u="sng">
                <a:solidFill>
                  <a:schemeClr val="lt2"/>
                </a:solidFill>
                <a:latin typeface="Inter"/>
                <a:ea typeface="Inter"/>
                <a:cs typeface="Inter"/>
                <a:sym typeface="Inter"/>
                <a:hlinkClick r:id="rId4">
                  <a:extLst>
                    <a:ext uri="{A12FA001-AC4F-418D-AE19-62706E023703}">
                      <ahyp:hlinkClr val="tx"/>
                    </a:ext>
                  </a:extLst>
                </a:hlinkClick>
              </a:rPr>
              <a:t>Freepik</a:t>
            </a:r>
            <a:r>
              <a:rPr lang="en" sz="1000" u="sng">
                <a:solidFill>
                  <a:schemeClr val="lt2"/>
                </a:solidFill>
                <a:latin typeface="Inter"/>
                <a:ea typeface="Inter"/>
                <a:cs typeface="Inter"/>
                <a:sym typeface="Inter"/>
              </a:rPr>
              <a:t> </a:t>
            </a:r>
            <a:endParaRPr b="1" sz="1000" u="sng">
              <a:solidFill>
                <a:schemeClr val="lt2"/>
              </a:solidFill>
              <a:latin typeface="Inter"/>
              <a:ea typeface="Inter"/>
              <a:cs typeface="Inter"/>
              <a:sym typeface="Inter"/>
            </a:endParaRPr>
          </a:p>
        </p:txBody>
      </p:sp>
      <p:grpSp>
        <p:nvGrpSpPr>
          <p:cNvPr id="865" name="Google Shape;865;p29"/>
          <p:cNvGrpSpPr/>
          <p:nvPr/>
        </p:nvGrpSpPr>
        <p:grpSpPr>
          <a:xfrm>
            <a:off x="0" y="0"/>
            <a:ext cx="9144000" cy="5168521"/>
            <a:chOff x="0" y="0"/>
            <a:chExt cx="9144000" cy="5168521"/>
          </a:xfrm>
        </p:grpSpPr>
        <p:pic>
          <p:nvPicPr>
            <p:cNvPr id="866" name="Google Shape;866;p29"/>
            <p:cNvPicPr preferRelativeResize="0"/>
            <p:nvPr/>
          </p:nvPicPr>
          <p:blipFill rotWithShape="1">
            <a:blip r:embed="rId5">
              <a:alphaModFix/>
            </a:blip>
            <a:srcRect b="0" l="20835" r="0" t="6393"/>
            <a:stretch/>
          </p:blipFill>
          <p:spPr>
            <a:xfrm>
              <a:off x="0" y="0"/>
              <a:ext cx="2845048" cy="3009400"/>
            </a:xfrm>
            <a:prstGeom prst="rect">
              <a:avLst/>
            </a:prstGeom>
            <a:noFill/>
            <a:ln>
              <a:noFill/>
            </a:ln>
          </p:spPr>
        </p:pic>
        <p:pic>
          <p:nvPicPr>
            <p:cNvPr id="867" name="Google Shape;867;p29"/>
            <p:cNvPicPr preferRelativeResize="0"/>
            <p:nvPr/>
          </p:nvPicPr>
          <p:blipFill rotWithShape="1">
            <a:blip r:embed="rId6">
              <a:alphaModFix/>
            </a:blip>
            <a:srcRect b="0" l="41951" r="0" t="0"/>
            <a:stretch/>
          </p:blipFill>
          <p:spPr>
            <a:xfrm flipH="1">
              <a:off x="7536549" y="963225"/>
              <a:ext cx="1607350" cy="2477750"/>
            </a:xfrm>
            <a:prstGeom prst="rect">
              <a:avLst/>
            </a:prstGeom>
            <a:noFill/>
            <a:ln>
              <a:noFill/>
            </a:ln>
          </p:spPr>
        </p:pic>
        <p:pic>
          <p:nvPicPr>
            <p:cNvPr id="868" name="Google Shape;868;p29"/>
            <p:cNvPicPr preferRelativeResize="0"/>
            <p:nvPr/>
          </p:nvPicPr>
          <p:blipFill rotWithShape="1">
            <a:blip r:embed="rId6">
              <a:alphaModFix/>
            </a:blip>
            <a:srcRect b="0" l="0" r="0" t="58006"/>
            <a:stretch/>
          </p:blipFill>
          <p:spPr>
            <a:xfrm flipH="1">
              <a:off x="4897524" y="1"/>
              <a:ext cx="2665276" cy="1001526"/>
            </a:xfrm>
            <a:prstGeom prst="rect">
              <a:avLst/>
            </a:prstGeom>
            <a:noFill/>
            <a:ln>
              <a:noFill/>
            </a:ln>
          </p:spPr>
        </p:pic>
        <p:pic>
          <p:nvPicPr>
            <p:cNvPr id="869" name="Google Shape;869;p29"/>
            <p:cNvPicPr preferRelativeResize="0"/>
            <p:nvPr/>
          </p:nvPicPr>
          <p:blipFill rotWithShape="1">
            <a:blip r:embed="rId6">
              <a:alphaModFix/>
            </a:blip>
            <a:srcRect b="25578" l="0" r="0" t="0"/>
            <a:stretch/>
          </p:blipFill>
          <p:spPr>
            <a:xfrm>
              <a:off x="5459100" y="3499475"/>
              <a:ext cx="2468675" cy="1644025"/>
            </a:xfrm>
            <a:prstGeom prst="rect">
              <a:avLst/>
            </a:prstGeom>
            <a:noFill/>
            <a:ln>
              <a:noFill/>
            </a:ln>
          </p:spPr>
        </p:pic>
        <p:pic>
          <p:nvPicPr>
            <p:cNvPr id="870" name="Google Shape;870;p29"/>
            <p:cNvPicPr preferRelativeResize="0"/>
            <p:nvPr/>
          </p:nvPicPr>
          <p:blipFill rotWithShape="1">
            <a:blip r:embed="rId7">
              <a:alphaModFix/>
            </a:blip>
            <a:srcRect b="0" l="0" r="0" t="45127"/>
            <a:stretch/>
          </p:blipFill>
          <p:spPr>
            <a:xfrm>
              <a:off x="2256575" y="6"/>
              <a:ext cx="3720551" cy="767150"/>
            </a:xfrm>
            <a:prstGeom prst="rect">
              <a:avLst/>
            </a:prstGeom>
            <a:noFill/>
            <a:ln>
              <a:noFill/>
            </a:ln>
          </p:spPr>
        </p:pic>
        <p:pic>
          <p:nvPicPr>
            <p:cNvPr id="871" name="Google Shape;871;p29"/>
            <p:cNvPicPr preferRelativeResize="0"/>
            <p:nvPr/>
          </p:nvPicPr>
          <p:blipFill rotWithShape="1">
            <a:blip r:embed="rId6">
              <a:alphaModFix/>
            </a:blip>
            <a:srcRect b="83134" l="36338" r="0" t="0"/>
            <a:stretch/>
          </p:blipFill>
          <p:spPr>
            <a:xfrm flipH="1">
              <a:off x="7381199" y="4725625"/>
              <a:ext cx="1762801" cy="417875"/>
            </a:xfrm>
            <a:prstGeom prst="rect">
              <a:avLst/>
            </a:prstGeom>
            <a:noFill/>
            <a:ln>
              <a:noFill/>
            </a:ln>
          </p:spPr>
        </p:pic>
        <p:pic>
          <p:nvPicPr>
            <p:cNvPr id="872" name="Google Shape;872;p29"/>
            <p:cNvPicPr preferRelativeResize="0"/>
            <p:nvPr/>
          </p:nvPicPr>
          <p:blipFill rotWithShape="1">
            <a:blip r:embed="rId6">
              <a:alphaModFix/>
            </a:blip>
            <a:srcRect b="40912" l="24806" r="0" t="0"/>
            <a:stretch/>
          </p:blipFill>
          <p:spPr>
            <a:xfrm>
              <a:off x="0" y="3679450"/>
              <a:ext cx="2082124" cy="1464051"/>
            </a:xfrm>
            <a:prstGeom prst="rect">
              <a:avLst/>
            </a:prstGeom>
            <a:noFill/>
            <a:ln>
              <a:noFill/>
            </a:ln>
          </p:spPr>
        </p:pic>
        <p:pic>
          <p:nvPicPr>
            <p:cNvPr id="873" name="Google Shape;873;p29"/>
            <p:cNvPicPr preferRelativeResize="0"/>
            <p:nvPr/>
          </p:nvPicPr>
          <p:blipFill rotWithShape="1">
            <a:blip r:embed="rId6">
              <a:alphaModFix/>
            </a:blip>
            <a:srcRect b="0" l="36257" r="0" t="0"/>
            <a:stretch/>
          </p:blipFill>
          <p:spPr>
            <a:xfrm>
              <a:off x="0" y="2609550"/>
              <a:ext cx="1607350" cy="2256449"/>
            </a:xfrm>
            <a:prstGeom prst="rect">
              <a:avLst/>
            </a:prstGeom>
            <a:noFill/>
            <a:ln>
              <a:noFill/>
            </a:ln>
          </p:spPr>
        </p:pic>
        <p:pic>
          <p:nvPicPr>
            <p:cNvPr id="874" name="Google Shape;874;p29"/>
            <p:cNvPicPr preferRelativeResize="0"/>
            <p:nvPr/>
          </p:nvPicPr>
          <p:blipFill rotWithShape="1">
            <a:blip r:embed="rId6">
              <a:alphaModFix/>
            </a:blip>
            <a:srcRect b="0" l="60468" r="0" t="0"/>
            <a:stretch/>
          </p:blipFill>
          <p:spPr>
            <a:xfrm>
              <a:off x="0" y="2609550"/>
              <a:ext cx="996875" cy="2256449"/>
            </a:xfrm>
            <a:prstGeom prst="rect">
              <a:avLst/>
            </a:prstGeom>
            <a:noFill/>
            <a:ln>
              <a:noFill/>
            </a:ln>
          </p:spPr>
        </p:pic>
        <p:pic>
          <p:nvPicPr>
            <p:cNvPr id="875" name="Google Shape;875;p29"/>
            <p:cNvPicPr preferRelativeResize="0"/>
            <p:nvPr/>
          </p:nvPicPr>
          <p:blipFill rotWithShape="1">
            <a:blip r:embed="rId6">
              <a:alphaModFix/>
            </a:blip>
            <a:srcRect b="63079" l="0" r="0" t="0"/>
            <a:stretch/>
          </p:blipFill>
          <p:spPr>
            <a:xfrm flipH="1">
              <a:off x="1793324" y="4253721"/>
              <a:ext cx="2768926" cy="914800"/>
            </a:xfrm>
            <a:prstGeom prst="rect">
              <a:avLst/>
            </a:prstGeom>
            <a:noFill/>
            <a:ln>
              <a:noFill/>
            </a:ln>
          </p:spPr>
        </p:pic>
      </p:grpSp>
      <p:pic>
        <p:nvPicPr>
          <p:cNvPr id="876" name="Google Shape;876;p29"/>
          <p:cNvPicPr preferRelativeResize="0"/>
          <p:nvPr/>
        </p:nvPicPr>
        <p:blipFill rotWithShape="1">
          <a:blip r:embed="rId8">
            <a:alphaModFix/>
          </a:blip>
          <a:srcRect b="0" l="0" r="0" t="30079"/>
          <a:stretch/>
        </p:blipFill>
        <p:spPr>
          <a:xfrm>
            <a:off x="328675" y="4"/>
            <a:ext cx="222225" cy="1893674"/>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877" name="Shape 877"/>
        <p:cNvGrpSpPr/>
        <p:nvPr/>
      </p:nvGrpSpPr>
      <p:grpSpPr>
        <a:xfrm>
          <a:off x="0" y="0"/>
          <a:ext cx="0" cy="0"/>
          <a:chOff x="0" y="0"/>
          <a:chExt cx="0" cy="0"/>
        </a:xfrm>
      </p:grpSpPr>
      <p:grpSp>
        <p:nvGrpSpPr>
          <p:cNvPr id="878" name="Google Shape;878;p30"/>
          <p:cNvGrpSpPr/>
          <p:nvPr/>
        </p:nvGrpSpPr>
        <p:grpSpPr>
          <a:xfrm>
            <a:off x="-625" y="0"/>
            <a:ext cx="9144625" cy="5160925"/>
            <a:chOff x="-625" y="0"/>
            <a:chExt cx="9144625" cy="5160925"/>
          </a:xfrm>
        </p:grpSpPr>
        <p:grpSp>
          <p:nvGrpSpPr>
            <p:cNvPr id="879" name="Google Shape;879;p30"/>
            <p:cNvGrpSpPr/>
            <p:nvPr/>
          </p:nvGrpSpPr>
          <p:grpSpPr>
            <a:xfrm>
              <a:off x="-625" y="0"/>
              <a:ext cx="713850" cy="5160925"/>
              <a:chOff x="-625" y="0"/>
              <a:chExt cx="713850" cy="5160925"/>
            </a:xfrm>
          </p:grpSpPr>
          <p:grpSp>
            <p:nvGrpSpPr>
              <p:cNvPr id="880" name="Google Shape;880;p30"/>
              <p:cNvGrpSpPr/>
              <p:nvPr/>
            </p:nvGrpSpPr>
            <p:grpSpPr>
              <a:xfrm>
                <a:off x="-625" y="0"/>
                <a:ext cx="483100" cy="2523325"/>
                <a:chOff x="-625" y="178000"/>
                <a:chExt cx="483100" cy="2523325"/>
              </a:xfrm>
            </p:grpSpPr>
            <p:cxnSp>
              <p:nvCxnSpPr>
                <p:cNvPr id="881" name="Google Shape;881;p30"/>
                <p:cNvCxnSpPr/>
                <p:nvPr/>
              </p:nvCxnSpPr>
              <p:spPr>
                <a:xfrm>
                  <a:off x="-625" y="179750"/>
                  <a:ext cx="255300" cy="255300"/>
                </a:xfrm>
                <a:prstGeom prst="straightConnector1">
                  <a:avLst/>
                </a:prstGeom>
                <a:noFill/>
                <a:ln cap="flat" cmpd="sng" w="9525">
                  <a:solidFill>
                    <a:schemeClr val="accent1"/>
                  </a:solidFill>
                  <a:prstDash val="solid"/>
                  <a:round/>
                  <a:headEnd len="med" w="med" type="none"/>
                  <a:tailEnd len="med" w="med" type="none"/>
                </a:ln>
              </p:spPr>
            </p:cxnSp>
            <p:cxnSp>
              <p:nvCxnSpPr>
                <p:cNvPr id="882" name="Google Shape;882;p30"/>
                <p:cNvCxnSpPr/>
                <p:nvPr/>
              </p:nvCxnSpPr>
              <p:spPr>
                <a:xfrm>
                  <a:off x="202400" y="178000"/>
                  <a:ext cx="204000" cy="204000"/>
                </a:xfrm>
                <a:prstGeom prst="straightConnector1">
                  <a:avLst/>
                </a:prstGeom>
                <a:noFill/>
                <a:ln cap="flat" cmpd="sng" w="9525">
                  <a:solidFill>
                    <a:schemeClr val="accent1"/>
                  </a:solidFill>
                  <a:prstDash val="solid"/>
                  <a:round/>
                  <a:headEnd len="med" w="med" type="none"/>
                  <a:tailEnd len="med" w="med" type="none"/>
                </a:ln>
              </p:spPr>
            </p:cxnSp>
            <p:sp>
              <p:nvSpPr>
                <p:cNvPr id="883" name="Google Shape;883;p30"/>
                <p:cNvSpPr/>
                <p:nvPr/>
              </p:nvSpPr>
              <p:spPr>
                <a:xfrm>
                  <a:off x="174350" y="2613125"/>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84" name="Google Shape;884;p30"/>
                <p:cNvSpPr/>
                <p:nvPr/>
              </p:nvSpPr>
              <p:spPr>
                <a:xfrm>
                  <a:off x="326175" y="2384525"/>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885" name="Google Shape;885;p30"/>
                <p:cNvCxnSpPr>
                  <a:endCxn id="883" idx="0"/>
                </p:cNvCxnSpPr>
                <p:nvPr/>
              </p:nvCxnSpPr>
              <p:spPr>
                <a:xfrm>
                  <a:off x="252500" y="431525"/>
                  <a:ext cx="0" cy="2181600"/>
                </a:xfrm>
                <a:prstGeom prst="straightConnector1">
                  <a:avLst/>
                </a:prstGeom>
                <a:noFill/>
                <a:ln cap="flat" cmpd="sng" w="9525">
                  <a:solidFill>
                    <a:schemeClr val="accent1"/>
                  </a:solidFill>
                  <a:prstDash val="solid"/>
                  <a:round/>
                  <a:headEnd len="med" w="med" type="none"/>
                  <a:tailEnd len="med" w="med" type="none"/>
                </a:ln>
              </p:spPr>
            </p:cxnSp>
            <p:cxnSp>
              <p:nvCxnSpPr>
                <p:cNvPr id="886" name="Google Shape;886;p30"/>
                <p:cNvCxnSpPr/>
                <p:nvPr/>
              </p:nvCxnSpPr>
              <p:spPr>
                <a:xfrm>
                  <a:off x="404325" y="376000"/>
                  <a:ext cx="0" cy="2018700"/>
                </a:xfrm>
                <a:prstGeom prst="straightConnector1">
                  <a:avLst/>
                </a:prstGeom>
                <a:noFill/>
                <a:ln cap="flat" cmpd="sng" w="9525">
                  <a:solidFill>
                    <a:schemeClr val="accent1"/>
                  </a:solidFill>
                  <a:prstDash val="solid"/>
                  <a:round/>
                  <a:headEnd len="med" w="med" type="none"/>
                  <a:tailEnd len="med" w="med" type="none"/>
                </a:ln>
              </p:spPr>
            </p:cxnSp>
          </p:grpSp>
          <p:grpSp>
            <p:nvGrpSpPr>
              <p:cNvPr id="887" name="Google Shape;887;p30"/>
              <p:cNvGrpSpPr/>
              <p:nvPr/>
            </p:nvGrpSpPr>
            <p:grpSpPr>
              <a:xfrm rot="10800000">
                <a:off x="161900" y="2620075"/>
                <a:ext cx="551325" cy="2540850"/>
                <a:chOff x="-68850" y="160475"/>
                <a:chExt cx="551325" cy="2540850"/>
              </a:xfrm>
            </p:grpSpPr>
            <p:cxnSp>
              <p:nvCxnSpPr>
                <p:cNvPr id="888" name="Google Shape;888;p30"/>
                <p:cNvCxnSpPr/>
                <p:nvPr/>
              </p:nvCxnSpPr>
              <p:spPr>
                <a:xfrm>
                  <a:off x="-68850" y="167325"/>
                  <a:ext cx="323700" cy="323700"/>
                </a:xfrm>
                <a:prstGeom prst="straightConnector1">
                  <a:avLst/>
                </a:prstGeom>
                <a:noFill/>
                <a:ln cap="flat" cmpd="sng" w="9525">
                  <a:solidFill>
                    <a:schemeClr val="lt2"/>
                  </a:solidFill>
                  <a:prstDash val="solid"/>
                  <a:round/>
                  <a:headEnd len="med" w="med" type="none"/>
                  <a:tailEnd len="med" w="med" type="none"/>
                </a:ln>
              </p:spPr>
            </p:cxnSp>
            <p:cxnSp>
              <p:nvCxnSpPr>
                <p:cNvPr id="889" name="Google Shape;889;p30"/>
                <p:cNvCxnSpPr/>
                <p:nvPr/>
              </p:nvCxnSpPr>
              <p:spPr>
                <a:xfrm>
                  <a:off x="123700" y="160475"/>
                  <a:ext cx="282600" cy="282600"/>
                </a:xfrm>
                <a:prstGeom prst="straightConnector1">
                  <a:avLst/>
                </a:prstGeom>
                <a:noFill/>
                <a:ln cap="flat" cmpd="sng" w="9525">
                  <a:solidFill>
                    <a:schemeClr val="lt2"/>
                  </a:solidFill>
                  <a:prstDash val="solid"/>
                  <a:round/>
                  <a:headEnd len="med" w="med" type="none"/>
                  <a:tailEnd len="med" w="med" type="none"/>
                </a:ln>
              </p:spPr>
            </p:cxnSp>
            <p:sp>
              <p:nvSpPr>
                <p:cNvPr id="890" name="Google Shape;890;p30"/>
                <p:cNvSpPr/>
                <p:nvPr/>
              </p:nvSpPr>
              <p:spPr>
                <a:xfrm>
                  <a:off x="174350" y="261312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91" name="Google Shape;891;p30"/>
                <p:cNvSpPr/>
                <p:nvPr/>
              </p:nvSpPr>
              <p:spPr>
                <a:xfrm>
                  <a:off x="326175" y="238452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892" name="Google Shape;892;p30"/>
                <p:cNvCxnSpPr/>
                <p:nvPr/>
              </p:nvCxnSpPr>
              <p:spPr>
                <a:xfrm>
                  <a:off x="252500" y="485544"/>
                  <a:ext cx="0" cy="2127600"/>
                </a:xfrm>
                <a:prstGeom prst="straightConnector1">
                  <a:avLst/>
                </a:prstGeom>
                <a:noFill/>
                <a:ln cap="flat" cmpd="sng" w="9525">
                  <a:solidFill>
                    <a:schemeClr val="lt2"/>
                  </a:solidFill>
                  <a:prstDash val="solid"/>
                  <a:round/>
                  <a:headEnd len="med" w="med" type="none"/>
                  <a:tailEnd len="med" w="med" type="none"/>
                </a:ln>
              </p:spPr>
            </p:cxnSp>
            <p:cxnSp>
              <p:nvCxnSpPr>
                <p:cNvPr id="893" name="Google Shape;893;p30"/>
                <p:cNvCxnSpPr>
                  <a:endCxn id="891" idx="0"/>
                </p:cNvCxnSpPr>
                <p:nvPr/>
              </p:nvCxnSpPr>
              <p:spPr>
                <a:xfrm>
                  <a:off x="404325" y="440525"/>
                  <a:ext cx="0" cy="1944000"/>
                </a:xfrm>
                <a:prstGeom prst="straightConnector1">
                  <a:avLst/>
                </a:prstGeom>
                <a:noFill/>
                <a:ln cap="flat" cmpd="sng" w="9525">
                  <a:solidFill>
                    <a:schemeClr val="lt2"/>
                  </a:solidFill>
                  <a:prstDash val="solid"/>
                  <a:round/>
                  <a:headEnd len="med" w="med" type="none"/>
                  <a:tailEnd len="med" w="med" type="none"/>
                </a:ln>
              </p:spPr>
            </p:cxnSp>
          </p:grpSp>
        </p:grpSp>
        <p:grpSp>
          <p:nvGrpSpPr>
            <p:cNvPr id="894" name="Google Shape;894;p30"/>
            <p:cNvGrpSpPr/>
            <p:nvPr/>
          </p:nvGrpSpPr>
          <p:grpSpPr>
            <a:xfrm>
              <a:off x="8397750" y="0"/>
              <a:ext cx="746250" cy="5160925"/>
              <a:chOff x="8397750" y="0"/>
              <a:chExt cx="746250" cy="5160925"/>
            </a:xfrm>
          </p:grpSpPr>
          <p:grpSp>
            <p:nvGrpSpPr>
              <p:cNvPr id="895" name="Google Shape;895;p30"/>
              <p:cNvGrpSpPr/>
              <p:nvPr/>
            </p:nvGrpSpPr>
            <p:grpSpPr>
              <a:xfrm rot="10800000">
                <a:off x="8660900" y="2637600"/>
                <a:ext cx="483100" cy="2523325"/>
                <a:chOff x="-625" y="178000"/>
                <a:chExt cx="483100" cy="2523325"/>
              </a:xfrm>
            </p:grpSpPr>
            <p:cxnSp>
              <p:nvCxnSpPr>
                <p:cNvPr id="896" name="Google Shape;896;p30"/>
                <p:cNvCxnSpPr/>
                <p:nvPr/>
              </p:nvCxnSpPr>
              <p:spPr>
                <a:xfrm>
                  <a:off x="-625" y="179750"/>
                  <a:ext cx="255300" cy="255300"/>
                </a:xfrm>
                <a:prstGeom prst="straightConnector1">
                  <a:avLst/>
                </a:prstGeom>
                <a:noFill/>
                <a:ln cap="flat" cmpd="sng" w="9525">
                  <a:solidFill>
                    <a:schemeClr val="accent1"/>
                  </a:solidFill>
                  <a:prstDash val="solid"/>
                  <a:round/>
                  <a:headEnd len="med" w="med" type="none"/>
                  <a:tailEnd len="med" w="med" type="none"/>
                </a:ln>
              </p:spPr>
            </p:cxnSp>
            <p:cxnSp>
              <p:nvCxnSpPr>
                <p:cNvPr id="897" name="Google Shape;897;p30"/>
                <p:cNvCxnSpPr/>
                <p:nvPr/>
              </p:nvCxnSpPr>
              <p:spPr>
                <a:xfrm>
                  <a:off x="202400" y="178000"/>
                  <a:ext cx="204000" cy="204000"/>
                </a:xfrm>
                <a:prstGeom prst="straightConnector1">
                  <a:avLst/>
                </a:prstGeom>
                <a:noFill/>
                <a:ln cap="flat" cmpd="sng" w="9525">
                  <a:solidFill>
                    <a:schemeClr val="accent1"/>
                  </a:solidFill>
                  <a:prstDash val="solid"/>
                  <a:round/>
                  <a:headEnd len="med" w="med" type="none"/>
                  <a:tailEnd len="med" w="med" type="none"/>
                </a:ln>
              </p:spPr>
            </p:cxnSp>
            <p:sp>
              <p:nvSpPr>
                <p:cNvPr id="898" name="Google Shape;898;p30"/>
                <p:cNvSpPr/>
                <p:nvPr/>
              </p:nvSpPr>
              <p:spPr>
                <a:xfrm>
                  <a:off x="174350" y="2613125"/>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99" name="Google Shape;899;p30"/>
                <p:cNvSpPr/>
                <p:nvPr/>
              </p:nvSpPr>
              <p:spPr>
                <a:xfrm>
                  <a:off x="326175" y="2384525"/>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900" name="Google Shape;900;p30"/>
                <p:cNvCxnSpPr>
                  <a:endCxn id="898" idx="0"/>
                </p:cNvCxnSpPr>
                <p:nvPr/>
              </p:nvCxnSpPr>
              <p:spPr>
                <a:xfrm>
                  <a:off x="252500" y="431525"/>
                  <a:ext cx="0" cy="2181600"/>
                </a:xfrm>
                <a:prstGeom prst="straightConnector1">
                  <a:avLst/>
                </a:prstGeom>
                <a:noFill/>
                <a:ln cap="flat" cmpd="sng" w="9525">
                  <a:solidFill>
                    <a:schemeClr val="accent1"/>
                  </a:solidFill>
                  <a:prstDash val="solid"/>
                  <a:round/>
                  <a:headEnd len="med" w="med" type="none"/>
                  <a:tailEnd len="med" w="med" type="none"/>
                </a:ln>
              </p:spPr>
            </p:cxnSp>
            <p:cxnSp>
              <p:nvCxnSpPr>
                <p:cNvPr id="901" name="Google Shape;901;p30"/>
                <p:cNvCxnSpPr/>
                <p:nvPr/>
              </p:nvCxnSpPr>
              <p:spPr>
                <a:xfrm>
                  <a:off x="404325" y="376000"/>
                  <a:ext cx="0" cy="2018700"/>
                </a:xfrm>
                <a:prstGeom prst="straightConnector1">
                  <a:avLst/>
                </a:prstGeom>
                <a:noFill/>
                <a:ln cap="flat" cmpd="sng" w="9525">
                  <a:solidFill>
                    <a:schemeClr val="accent1"/>
                  </a:solidFill>
                  <a:prstDash val="solid"/>
                  <a:round/>
                  <a:headEnd len="med" w="med" type="none"/>
                  <a:tailEnd len="med" w="med" type="none"/>
                </a:ln>
              </p:spPr>
            </p:cxnSp>
          </p:grpSp>
          <p:grpSp>
            <p:nvGrpSpPr>
              <p:cNvPr id="902" name="Google Shape;902;p30"/>
              <p:cNvGrpSpPr/>
              <p:nvPr/>
            </p:nvGrpSpPr>
            <p:grpSpPr>
              <a:xfrm>
                <a:off x="8397750" y="0"/>
                <a:ext cx="551325" cy="2540850"/>
                <a:chOff x="-68850" y="160475"/>
                <a:chExt cx="551325" cy="2540850"/>
              </a:xfrm>
            </p:grpSpPr>
            <p:cxnSp>
              <p:nvCxnSpPr>
                <p:cNvPr id="903" name="Google Shape;903;p30"/>
                <p:cNvCxnSpPr/>
                <p:nvPr/>
              </p:nvCxnSpPr>
              <p:spPr>
                <a:xfrm>
                  <a:off x="-68850" y="167325"/>
                  <a:ext cx="323700" cy="323700"/>
                </a:xfrm>
                <a:prstGeom prst="straightConnector1">
                  <a:avLst/>
                </a:prstGeom>
                <a:noFill/>
                <a:ln cap="flat" cmpd="sng" w="9525">
                  <a:solidFill>
                    <a:schemeClr val="lt2"/>
                  </a:solidFill>
                  <a:prstDash val="solid"/>
                  <a:round/>
                  <a:headEnd len="med" w="med" type="none"/>
                  <a:tailEnd len="med" w="med" type="none"/>
                </a:ln>
              </p:spPr>
            </p:cxnSp>
            <p:cxnSp>
              <p:nvCxnSpPr>
                <p:cNvPr id="904" name="Google Shape;904;p30"/>
                <p:cNvCxnSpPr/>
                <p:nvPr/>
              </p:nvCxnSpPr>
              <p:spPr>
                <a:xfrm>
                  <a:off x="123700" y="160475"/>
                  <a:ext cx="282600" cy="282600"/>
                </a:xfrm>
                <a:prstGeom prst="straightConnector1">
                  <a:avLst/>
                </a:prstGeom>
                <a:noFill/>
                <a:ln cap="flat" cmpd="sng" w="9525">
                  <a:solidFill>
                    <a:schemeClr val="lt2"/>
                  </a:solidFill>
                  <a:prstDash val="solid"/>
                  <a:round/>
                  <a:headEnd len="med" w="med" type="none"/>
                  <a:tailEnd len="med" w="med" type="none"/>
                </a:ln>
              </p:spPr>
            </p:cxnSp>
            <p:sp>
              <p:nvSpPr>
                <p:cNvPr id="905" name="Google Shape;905;p30"/>
                <p:cNvSpPr/>
                <p:nvPr/>
              </p:nvSpPr>
              <p:spPr>
                <a:xfrm>
                  <a:off x="174350" y="261312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906" name="Google Shape;906;p30"/>
                <p:cNvSpPr/>
                <p:nvPr/>
              </p:nvSpPr>
              <p:spPr>
                <a:xfrm>
                  <a:off x="326175" y="238452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907" name="Google Shape;907;p30"/>
                <p:cNvCxnSpPr/>
                <p:nvPr/>
              </p:nvCxnSpPr>
              <p:spPr>
                <a:xfrm>
                  <a:off x="252500" y="485544"/>
                  <a:ext cx="0" cy="2127600"/>
                </a:xfrm>
                <a:prstGeom prst="straightConnector1">
                  <a:avLst/>
                </a:prstGeom>
                <a:noFill/>
                <a:ln cap="flat" cmpd="sng" w="9525">
                  <a:solidFill>
                    <a:schemeClr val="lt2"/>
                  </a:solidFill>
                  <a:prstDash val="solid"/>
                  <a:round/>
                  <a:headEnd len="med" w="med" type="none"/>
                  <a:tailEnd len="med" w="med" type="none"/>
                </a:ln>
              </p:spPr>
            </p:cxnSp>
            <p:cxnSp>
              <p:nvCxnSpPr>
                <p:cNvPr id="908" name="Google Shape;908;p30"/>
                <p:cNvCxnSpPr>
                  <a:endCxn id="906" idx="0"/>
                </p:cNvCxnSpPr>
                <p:nvPr/>
              </p:nvCxnSpPr>
              <p:spPr>
                <a:xfrm>
                  <a:off x="404325" y="440525"/>
                  <a:ext cx="0" cy="1944000"/>
                </a:xfrm>
                <a:prstGeom prst="straightConnector1">
                  <a:avLst/>
                </a:prstGeom>
                <a:noFill/>
                <a:ln cap="flat" cmpd="sng" w="9525">
                  <a:solidFill>
                    <a:schemeClr val="lt2"/>
                  </a:solidFill>
                  <a:prstDash val="solid"/>
                  <a:round/>
                  <a:headEnd len="med" w="med" type="none"/>
                  <a:tailEnd len="med" w="med" type="none"/>
                </a:ln>
              </p:spPr>
            </p:cxnSp>
          </p:gr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5" name="Shape 35"/>
        <p:cNvGrpSpPr/>
        <p:nvPr/>
      </p:nvGrpSpPr>
      <p:grpSpPr>
        <a:xfrm>
          <a:off x="0" y="0"/>
          <a:ext cx="0" cy="0"/>
          <a:chOff x="0" y="0"/>
          <a:chExt cx="0" cy="0"/>
        </a:xfrm>
      </p:grpSpPr>
      <p:grpSp>
        <p:nvGrpSpPr>
          <p:cNvPr id="36" name="Google Shape;36;p4"/>
          <p:cNvGrpSpPr/>
          <p:nvPr/>
        </p:nvGrpSpPr>
        <p:grpSpPr>
          <a:xfrm>
            <a:off x="-2925" y="-5500"/>
            <a:ext cx="9150400" cy="5151400"/>
            <a:chOff x="-2925" y="-5500"/>
            <a:chExt cx="9150400" cy="5151400"/>
          </a:xfrm>
        </p:grpSpPr>
        <p:grpSp>
          <p:nvGrpSpPr>
            <p:cNvPr id="37" name="Google Shape;37;p4"/>
            <p:cNvGrpSpPr/>
            <p:nvPr/>
          </p:nvGrpSpPr>
          <p:grpSpPr>
            <a:xfrm>
              <a:off x="-2925" y="-5500"/>
              <a:ext cx="1936925" cy="981950"/>
              <a:chOff x="-2925" y="-5500"/>
              <a:chExt cx="1936925" cy="981950"/>
            </a:xfrm>
          </p:grpSpPr>
          <p:grpSp>
            <p:nvGrpSpPr>
              <p:cNvPr id="38" name="Google Shape;38;p4"/>
              <p:cNvGrpSpPr/>
              <p:nvPr/>
            </p:nvGrpSpPr>
            <p:grpSpPr>
              <a:xfrm>
                <a:off x="545775" y="-5500"/>
                <a:ext cx="1388225" cy="448625"/>
                <a:chOff x="545775" y="-5500"/>
                <a:chExt cx="1388225" cy="448625"/>
              </a:xfrm>
            </p:grpSpPr>
            <p:cxnSp>
              <p:nvCxnSpPr>
                <p:cNvPr id="39" name="Google Shape;39;p4"/>
                <p:cNvCxnSpPr/>
                <p:nvPr/>
              </p:nvCxnSpPr>
              <p:spPr>
                <a:xfrm>
                  <a:off x="545775" y="-4575"/>
                  <a:ext cx="406800" cy="406800"/>
                </a:xfrm>
                <a:prstGeom prst="straightConnector1">
                  <a:avLst/>
                </a:prstGeom>
                <a:noFill/>
                <a:ln cap="flat" cmpd="sng" w="9525">
                  <a:solidFill>
                    <a:schemeClr val="lt2"/>
                  </a:solidFill>
                  <a:prstDash val="solid"/>
                  <a:round/>
                  <a:headEnd len="med" w="med" type="none"/>
                  <a:tailEnd len="med" w="med" type="none"/>
                </a:ln>
              </p:spPr>
            </p:cxnSp>
            <p:cxnSp>
              <p:nvCxnSpPr>
                <p:cNvPr id="40" name="Google Shape;40;p4"/>
                <p:cNvCxnSpPr/>
                <p:nvPr/>
              </p:nvCxnSpPr>
              <p:spPr>
                <a:xfrm rot="10800000">
                  <a:off x="952300" y="399025"/>
                  <a:ext cx="593100" cy="0"/>
                </a:xfrm>
                <a:prstGeom prst="straightConnector1">
                  <a:avLst/>
                </a:prstGeom>
                <a:noFill/>
                <a:ln cap="flat" cmpd="sng" w="9525">
                  <a:solidFill>
                    <a:schemeClr val="lt2"/>
                  </a:solidFill>
                  <a:prstDash val="solid"/>
                  <a:round/>
                  <a:headEnd len="med" w="med" type="none"/>
                  <a:tailEnd len="med" w="med" type="none"/>
                </a:ln>
              </p:spPr>
            </p:cxnSp>
            <p:cxnSp>
              <p:nvCxnSpPr>
                <p:cNvPr id="41" name="Google Shape;41;p4"/>
                <p:cNvCxnSpPr/>
                <p:nvPr/>
              </p:nvCxnSpPr>
              <p:spPr>
                <a:xfrm>
                  <a:off x="745650" y="-5500"/>
                  <a:ext cx="308100" cy="30810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p:cNvCxnSpPr>
                  <a:stCxn id="43" idx="2"/>
                </p:cNvCxnSpPr>
                <p:nvPr/>
              </p:nvCxnSpPr>
              <p:spPr>
                <a:xfrm rot="10800000">
                  <a:off x="1053500" y="299500"/>
                  <a:ext cx="724200" cy="0"/>
                </a:xfrm>
                <a:prstGeom prst="straightConnector1">
                  <a:avLst/>
                </a:prstGeom>
                <a:noFill/>
                <a:ln cap="flat" cmpd="sng" w="9525">
                  <a:solidFill>
                    <a:schemeClr val="lt2"/>
                  </a:solidFill>
                  <a:prstDash val="solid"/>
                  <a:round/>
                  <a:headEnd len="med" w="med" type="none"/>
                  <a:tailEnd len="med" w="med" type="none"/>
                </a:ln>
              </p:spPr>
            </p:cxnSp>
            <p:sp>
              <p:nvSpPr>
                <p:cNvPr id="44" name="Google Shape;44;p4"/>
                <p:cNvSpPr/>
                <p:nvPr/>
              </p:nvSpPr>
              <p:spPr>
                <a:xfrm>
                  <a:off x="1545400" y="35492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3" name="Google Shape;43;p4"/>
                <p:cNvSpPr/>
                <p:nvPr/>
              </p:nvSpPr>
              <p:spPr>
                <a:xfrm>
                  <a:off x="1777700" y="25540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45" name="Google Shape;45;p4"/>
              <p:cNvGrpSpPr/>
              <p:nvPr/>
            </p:nvGrpSpPr>
            <p:grpSpPr>
              <a:xfrm>
                <a:off x="-2925" y="304750"/>
                <a:ext cx="657275" cy="671700"/>
                <a:chOff x="-2925" y="304750"/>
                <a:chExt cx="657275" cy="671700"/>
              </a:xfrm>
            </p:grpSpPr>
            <p:cxnSp>
              <p:nvCxnSpPr>
                <p:cNvPr id="46" name="Google Shape;46;p4"/>
                <p:cNvCxnSpPr/>
                <p:nvPr/>
              </p:nvCxnSpPr>
              <p:spPr>
                <a:xfrm>
                  <a:off x="-2925" y="304750"/>
                  <a:ext cx="580200" cy="580200"/>
                </a:xfrm>
                <a:prstGeom prst="straightConnector1">
                  <a:avLst/>
                </a:prstGeom>
                <a:noFill/>
                <a:ln cap="flat" cmpd="sng" w="9525">
                  <a:solidFill>
                    <a:schemeClr val="lt2"/>
                  </a:solidFill>
                  <a:prstDash val="solid"/>
                  <a:round/>
                  <a:headEnd len="med" w="med" type="none"/>
                  <a:tailEnd len="med" w="med" type="none"/>
                </a:ln>
              </p:spPr>
            </p:cxnSp>
            <p:cxnSp>
              <p:nvCxnSpPr>
                <p:cNvPr id="47" name="Google Shape;47;p4"/>
                <p:cNvCxnSpPr/>
                <p:nvPr/>
              </p:nvCxnSpPr>
              <p:spPr>
                <a:xfrm>
                  <a:off x="3600" y="570375"/>
                  <a:ext cx="318000" cy="318000"/>
                </a:xfrm>
                <a:prstGeom prst="straightConnector1">
                  <a:avLst/>
                </a:prstGeom>
                <a:noFill/>
                <a:ln cap="flat" cmpd="sng" w="9525">
                  <a:solidFill>
                    <a:schemeClr val="lt2"/>
                  </a:solidFill>
                  <a:prstDash val="solid"/>
                  <a:round/>
                  <a:headEnd len="med" w="med" type="none"/>
                  <a:tailEnd len="med" w="med" type="none"/>
                </a:ln>
              </p:spPr>
            </p:cxnSp>
            <p:sp>
              <p:nvSpPr>
                <p:cNvPr id="48" name="Google Shape;48;p4"/>
                <p:cNvSpPr/>
                <p:nvPr/>
              </p:nvSpPr>
              <p:spPr>
                <a:xfrm>
                  <a:off x="498050" y="88825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9" name="Google Shape;49;p4"/>
                <p:cNvSpPr/>
                <p:nvPr/>
              </p:nvSpPr>
              <p:spPr>
                <a:xfrm>
                  <a:off x="250550" y="88825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50" name="Google Shape;50;p4"/>
              <p:cNvGrpSpPr/>
              <p:nvPr/>
            </p:nvGrpSpPr>
            <p:grpSpPr>
              <a:xfrm>
                <a:off x="0" y="0"/>
                <a:ext cx="720000" cy="449550"/>
                <a:chOff x="0" y="0"/>
                <a:chExt cx="720000" cy="449550"/>
              </a:xfrm>
            </p:grpSpPr>
            <p:cxnSp>
              <p:nvCxnSpPr>
                <p:cNvPr id="51" name="Google Shape;51;p4"/>
                <p:cNvCxnSpPr/>
                <p:nvPr/>
              </p:nvCxnSpPr>
              <p:spPr>
                <a:xfrm>
                  <a:off x="0" y="0"/>
                  <a:ext cx="402900" cy="402900"/>
                </a:xfrm>
                <a:prstGeom prst="straightConnector1">
                  <a:avLst/>
                </a:prstGeom>
                <a:noFill/>
                <a:ln cap="flat" cmpd="sng" w="9525">
                  <a:solidFill>
                    <a:schemeClr val="accent1"/>
                  </a:solidFill>
                  <a:prstDash val="solid"/>
                  <a:round/>
                  <a:headEnd len="med" w="med" type="none"/>
                  <a:tailEnd len="med" w="med" type="none"/>
                </a:ln>
              </p:spPr>
            </p:cxnSp>
            <p:sp>
              <p:nvSpPr>
                <p:cNvPr id="52" name="Google Shape;52;p4"/>
                <p:cNvSpPr/>
                <p:nvPr/>
              </p:nvSpPr>
              <p:spPr>
                <a:xfrm>
                  <a:off x="335675" y="3613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53" name="Google Shape;53;p4"/>
                <p:cNvCxnSpPr/>
                <p:nvPr/>
              </p:nvCxnSpPr>
              <p:spPr>
                <a:xfrm>
                  <a:off x="228025" y="0"/>
                  <a:ext cx="402900" cy="402900"/>
                </a:xfrm>
                <a:prstGeom prst="straightConnector1">
                  <a:avLst/>
                </a:prstGeom>
                <a:noFill/>
                <a:ln cap="flat" cmpd="sng" w="9525">
                  <a:solidFill>
                    <a:schemeClr val="accent1"/>
                  </a:solidFill>
                  <a:prstDash val="solid"/>
                  <a:round/>
                  <a:headEnd len="med" w="med" type="none"/>
                  <a:tailEnd len="med" w="med" type="none"/>
                </a:ln>
              </p:spPr>
            </p:cxnSp>
            <p:sp>
              <p:nvSpPr>
                <p:cNvPr id="54" name="Google Shape;54;p4"/>
                <p:cNvSpPr/>
                <p:nvPr/>
              </p:nvSpPr>
              <p:spPr>
                <a:xfrm>
                  <a:off x="563700" y="3613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nvGrpSpPr>
            <p:cNvPr id="55" name="Google Shape;55;p4"/>
            <p:cNvGrpSpPr/>
            <p:nvPr/>
          </p:nvGrpSpPr>
          <p:grpSpPr>
            <a:xfrm>
              <a:off x="8424000" y="3509788"/>
              <a:ext cx="723475" cy="1636113"/>
              <a:chOff x="8424000" y="3509788"/>
              <a:chExt cx="723475" cy="1636113"/>
            </a:xfrm>
          </p:grpSpPr>
          <p:grpSp>
            <p:nvGrpSpPr>
              <p:cNvPr id="56" name="Google Shape;56;p4"/>
              <p:cNvGrpSpPr/>
              <p:nvPr/>
            </p:nvGrpSpPr>
            <p:grpSpPr>
              <a:xfrm>
                <a:off x="8527900" y="3667288"/>
                <a:ext cx="619575" cy="743275"/>
                <a:chOff x="8527900" y="3667288"/>
                <a:chExt cx="619575" cy="743275"/>
              </a:xfrm>
            </p:grpSpPr>
            <p:cxnSp>
              <p:nvCxnSpPr>
                <p:cNvPr id="57" name="Google Shape;57;p4"/>
                <p:cNvCxnSpPr/>
                <p:nvPr/>
              </p:nvCxnSpPr>
              <p:spPr>
                <a:xfrm>
                  <a:off x="8527900" y="4052588"/>
                  <a:ext cx="311100" cy="291600"/>
                </a:xfrm>
                <a:prstGeom prst="straightConnector1">
                  <a:avLst/>
                </a:prstGeom>
                <a:noFill/>
                <a:ln cap="flat" cmpd="sng" w="9525">
                  <a:solidFill>
                    <a:schemeClr val="lt2"/>
                  </a:solidFill>
                  <a:prstDash val="solid"/>
                  <a:round/>
                  <a:headEnd len="med" w="med" type="none"/>
                  <a:tailEnd len="med" w="med" type="none"/>
                </a:ln>
              </p:spPr>
            </p:cxnSp>
            <p:cxnSp>
              <p:nvCxnSpPr>
                <p:cNvPr id="58" name="Google Shape;58;p4"/>
                <p:cNvCxnSpPr/>
                <p:nvPr/>
              </p:nvCxnSpPr>
              <p:spPr>
                <a:xfrm>
                  <a:off x="8528875" y="4052588"/>
                  <a:ext cx="618600" cy="0"/>
                </a:xfrm>
                <a:prstGeom prst="straightConnector1">
                  <a:avLst/>
                </a:prstGeom>
                <a:noFill/>
                <a:ln cap="flat" cmpd="sng" w="9525">
                  <a:solidFill>
                    <a:schemeClr val="lt2"/>
                  </a:solidFill>
                  <a:prstDash val="solid"/>
                  <a:round/>
                  <a:headEnd len="med" w="med" type="none"/>
                  <a:tailEnd len="med" w="med" type="none"/>
                </a:ln>
              </p:spPr>
            </p:cxnSp>
            <p:sp>
              <p:nvSpPr>
                <p:cNvPr id="59" name="Google Shape;59;p4"/>
                <p:cNvSpPr/>
                <p:nvPr/>
              </p:nvSpPr>
              <p:spPr>
                <a:xfrm>
                  <a:off x="8791550" y="4322363"/>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60" name="Google Shape;60;p4"/>
                <p:cNvCxnSpPr/>
                <p:nvPr/>
              </p:nvCxnSpPr>
              <p:spPr>
                <a:xfrm rot="10800000">
                  <a:off x="8830425" y="3912850"/>
                  <a:ext cx="312600" cy="0"/>
                </a:xfrm>
                <a:prstGeom prst="straightConnector1">
                  <a:avLst/>
                </a:prstGeom>
                <a:noFill/>
                <a:ln cap="flat" cmpd="sng" w="9525">
                  <a:solidFill>
                    <a:schemeClr val="lt2"/>
                  </a:solidFill>
                  <a:prstDash val="solid"/>
                  <a:round/>
                  <a:headEnd len="med" w="med" type="none"/>
                  <a:tailEnd len="med" w="med" type="none"/>
                </a:ln>
              </p:spPr>
            </p:cxnSp>
            <p:cxnSp>
              <p:nvCxnSpPr>
                <p:cNvPr id="61" name="Google Shape;61;p4"/>
                <p:cNvCxnSpPr/>
                <p:nvPr/>
              </p:nvCxnSpPr>
              <p:spPr>
                <a:xfrm rot="10800000">
                  <a:off x="8615863" y="3698188"/>
                  <a:ext cx="214800" cy="214800"/>
                </a:xfrm>
                <a:prstGeom prst="straightConnector1">
                  <a:avLst/>
                </a:prstGeom>
                <a:noFill/>
                <a:ln cap="flat" cmpd="sng" w="9525">
                  <a:solidFill>
                    <a:schemeClr val="lt2"/>
                  </a:solidFill>
                  <a:prstDash val="solid"/>
                  <a:round/>
                  <a:headEnd len="med" w="med" type="none"/>
                  <a:tailEnd len="med" w="med" type="none"/>
                </a:ln>
              </p:spPr>
            </p:cxnSp>
            <p:sp>
              <p:nvSpPr>
                <p:cNvPr id="62" name="Google Shape;62;p4"/>
                <p:cNvSpPr/>
                <p:nvPr/>
              </p:nvSpPr>
              <p:spPr>
                <a:xfrm rot="10800000">
                  <a:off x="8540713" y="3667288"/>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63" name="Google Shape;63;p4"/>
              <p:cNvGrpSpPr/>
              <p:nvPr/>
            </p:nvGrpSpPr>
            <p:grpSpPr>
              <a:xfrm>
                <a:off x="8424000" y="3509788"/>
                <a:ext cx="719025" cy="1636113"/>
                <a:chOff x="8424000" y="3509788"/>
                <a:chExt cx="719025" cy="1636113"/>
              </a:xfrm>
            </p:grpSpPr>
            <p:grpSp>
              <p:nvGrpSpPr>
                <p:cNvPr id="64" name="Google Shape;64;p4"/>
                <p:cNvGrpSpPr/>
                <p:nvPr/>
              </p:nvGrpSpPr>
              <p:grpSpPr>
                <a:xfrm>
                  <a:off x="8424000" y="4341950"/>
                  <a:ext cx="462825" cy="803950"/>
                  <a:chOff x="8424000" y="4341950"/>
                  <a:chExt cx="462825" cy="803950"/>
                </a:xfrm>
              </p:grpSpPr>
              <p:cxnSp>
                <p:nvCxnSpPr>
                  <p:cNvPr id="65" name="Google Shape;65;p4"/>
                  <p:cNvCxnSpPr/>
                  <p:nvPr/>
                </p:nvCxnSpPr>
                <p:spPr>
                  <a:xfrm rot="10800000">
                    <a:off x="8886825" y="4765200"/>
                    <a:ext cx="0" cy="380700"/>
                  </a:xfrm>
                  <a:prstGeom prst="straightConnector1">
                    <a:avLst/>
                  </a:prstGeom>
                  <a:noFill/>
                  <a:ln cap="flat" cmpd="sng" w="9525">
                    <a:solidFill>
                      <a:schemeClr val="accent1"/>
                    </a:solidFill>
                    <a:prstDash val="solid"/>
                    <a:round/>
                    <a:headEnd len="med" w="med" type="none"/>
                    <a:tailEnd len="med" w="med" type="none"/>
                  </a:ln>
                </p:spPr>
              </p:cxnSp>
              <p:cxnSp>
                <p:nvCxnSpPr>
                  <p:cNvPr id="66" name="Google Shape;66;p4"/>
                  <p:cNvCxnSpPr/>
                  <p:nvPr/>
                </p:nvCxnSpPr>
                <p:spPr>
                  <a:xfrm>
                    <a:off x="8523525" y="4404275"/>
                    <a:ext cx="363300" cy="363300"/>
                  </a:xfrm>
                  <a:prstGeom prst="straightConnector1">
                    <a:avLst/>
                  </a:prstGeom>
                  <a:noFill/>
                  <a:ln cap="flat" cmpd="sng" w="9525">
                    <a:solidFill>
                      <a:schemeClr val="accent1"/>
                    </a:solidFill>
                    <a:prstDash val="solid"/>
                    <a:round/>
                    <a:headEnd len="med" w="med" type="none"/>
                    <a:tailEnd len="med" w="med" type="none"/>
                  </a:ln>
                </p:spPr>
              </p:cxnSp>
              <p:sp>
                <p:nvSpPr>
                  <p:cNvPr id="67" name="Google Shape;67;p4"/>
                  <p:cNvSpPr/>
                  <p:nvPr/>
                </p:nvSpPr>
                <p:spPr>
                  <a:xfrm>
                    <a:off x="8424000" y="43419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68" name="Google Shape;68;p4"/>
                <p:cNvGrpSpPr/>
                <p:nvPr/>
              </p:nvGrpSpPr>
              <p:grpSpPr>
                <a:xfrm>
                  <a:off x="8729588" y="3509788"/>
                  <a:ext cx="413438" cy="245700"/>
                  <a:chOff x="8729588" y="3509788"/>
                  <a:chExt cx="413438" cy="245700"/>
                </a:xfrm>
              </p:grpSpPr>
              <p:cxnSp>
                <p:nvCxnSpPr>
                  <p:cNvPr id="69" name="Google Shape;69;p4"/>
                  <p:cNvCxnSpPr/>
                  <p:nvPr/>
                </p:nvCxnSpPr>
                <p:spPr>
                  <a:xfrm rot="10800000">
                    <a:off x="9015225" y="3755350"/>
                    <a:ext cx="127800" cy="0"/>
                  </a:xfrm>
                  <a:prstGeom prst="straightConnector1">
                    <a:avLst/>
                  </a:prstGeom>
                  <a:noFill/>
                  <a:ln cap="flat" cmpd="sng" w="9525">
                    <a:solidFill>
                      <a:schemeClr val="accent1"/>
                    </a:solidFill>
                    <a:prstDash val="solid"/>
                    <a:round/>
                    <a:headEnd len="med" w="med" type="none"/>
                    <a:tailEnd len="med" w="med" type="none"/>
                  </a:ln>
                </p:spPr>
              </p:cxnSp>
              <p:cxnSp>
                <p:nvCxnSpPr>
                  <p:cNvPr id="70" name="Google Shape;70;p4"/>
                  <p:cNvCxnSpPr/>
                  <p:nvPr/>
                </p:nvCxnSpPr>
                <p:spPr>
                  <a:xfrm rot="10800000">
                    <a:off x="8804738" y="3540688"/>
                    <a:ext cx="214800" cy="214800"/>
                  </a:xfrm>
                  <a:prstGeom prst="straightConnector1">
                    <a:avLst/>
                  </a:prstGeom>
                  <a:noFill/>
                  <a:ln cap="flat" cmpd="sng" w="9525">
                    <a:solidFill>
                      <a:schemeClr val="accent1"/>
                    </a:solidFill>
                    <a:prstDash val="solid"/>
                    <a:round/>
                    <a:headEnd len="med" w="med" type="none"/>
                    <a:tailEnd len="med" w="med" type="none"/>
                  </a:ln>
                </p:spPr>
              </p:cxnSp>
              <p:sp>
                <p:nvSpPr>
                  <p:cNvPr id="71" name="Google Shape;71;p4"/>
                  <p:cNvSpPr/>
                  <p:nvPr/>
                </p:nvSpPr>
                <p:spPr>
                  <a:xfrm rot="10800000">
                    <a:off x="8729588" y="3509788"/>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grpSp>
      <p:sp>
        <p:nvSpPr>
          <p:cNvPr id="72" name="Google Shape;72;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3" name="Google Shape;73;p4"/>
          <p:cNvSpPr txBox="1"/>
          <p:nvPr>
            <p:ph idx="1" type="body"/>
          </p:nvPr>
        </p:nvSpPr>
        <p:spPr>
          <a:xfrm>
            <a:off x="720000" y="1215751"/>
            <a:ext cx="7704000" cy="399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909" name="Shape 909"/>
        <p:cNvGrpSpPr/>
        <p:nvPr/>
      </p:nvGrpSpPr>
      <p:grpSpPr>
        <a:xfrm>
          <a:off x="0" y="0"/>
          <a:ext cx="0" cy="0"/>
          <a:chOff x="0" y="0"/>
          <a:chExt cx="0" cy="0"/>
        </a:xfrm>
      </p:grpSpPr>
      <p:grpSp>
        <p:nvGrpSpPr>
          <p:cNvPr id="910" name="Google Shape;910;p31"/>
          <p:cNvGrpSpPr/>
          <p:nvPr/>
        </p:nvGrpSpPr>
        <p:grpSpPr>
          <a:xfrm flipH="1" rot="10800000">
            <a:off x="0" y="-12"/>
            <a:ext cx="9147475" cy="1636113"/>
            <a:chOff x="0" y="3509788"/>
            <a:chExt cx="9147475" cy="1636113"/>
          </a:xfrm>
        </p:grpSpPr>
        <p:cxnSp>
          <p:nvCxnSpPr>
            <p:cNvPr id="911" name="Google Shape;911;p31"/>
            <p:cNvCxnSpPr/>
            <p:nvPr/>
          </p:nvCxnSpPr>
          <p:spPr>
            <a:xfrm rot="10800000">
              <a:off x="8886825" y="4765200"/>
              <a:ext cx="0" cy="380700"/>
            </a:xfrm>
            <a:prstGeom prst="straightConnector1">
              <a:avLst/>
            </a:prstGeom>
            <a:noFill/>
            <a:ln cap="flat" cmpd="sng" w="9525">
              <a:solidFill>
                <a:schemeClr val="accent1"/>
              </a:solidFill>
              <a:prstDash val="solid"/>
              <a:round/>
              <a:headEnd len="med" w="med" type="none"/>
              <a:tailEnd len="med" w="med" type="none"/>
            </a:ln>
          </p:spPr>
        </p:cxnSp>
        <p:cxnSp>
          <p:nvCxnSpPr>
            <p:cNvPr id="912" name="Google Shape;912;p31"/>
            <p:cNvCxnSpPr/>
            <p:nvPr/>
          </p:nvCxnSpPr>
          <p:spPr>
            <a:xfrm>
              <a:off x="8523525" y="4404275"/>
              <a:ext cx="363300" cy="363300"/>
            </a:xfrm>
            <a:prstGeom prst="straightConnector1">
              <a:avLst/>
            </a:prstGeom>
            <a:noFill/>
            <a:ln cap="flat" cmpd="sng" w="9525">
              <a:solidFill>
                <a:schemeClr val="accent1"/>
              </a:solidFill>
              <a:prstDash val="solid"/>
              <a:round/>
              <a:headEnd len="med" w="med" type="none"/>
              <a:tailEnd len="med" w="med" type="none"/>
            </a:ln>
          </p:spPr>
        </p:cxnSp>
        <p:sp>
          <p:nvSpPr>
            <p:cNvPr id="913" name="Google Shape;913;p31"/>
            <p:cNvSpPr/>
            <p:nvPr/>
          </p:nvSpPr>
          <p:spPr>
            <a:xfrm>
              <a:off x="8424000" y="43419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914" name="Google Shape;914;p31"/>
            <p:cNvCxnSpPr/>
            <p:nvPr/>
          </p:nvCxnSpPr>
          <p:spPr>
            <a:xfrm>
              <a:off x="8527900" y="4052588"/>
              <a:ext cx="311100" cy="291600"/>
            </a:xfrm>
            <a:prstGeom prst="straightConnector1">
              <a:avLst/>
            </a:prstGeom>
            <a:noFill/>
            <a:ln cap="flat" cmpd="sng" w="9525">
              <a:solidFill>
                <a:schemeClr val="lt2"/>
              </a:solidFill>
              <a:prstDash val="solid"/>
              <a:round/>
              <a:headEnd len="med" w="med" type="none"/>
              <a:tailEnd len="med" w="med" type="none"/>
            </a:ln>
          </p:spPr>
        </p:cxnSp>
        <p:cxnSp>
          <p:nvCxnSpPr>
            <p:cNvPr id="915" name="Google Shape;915;p31"/>
            <p:cNvCxnSpPr/>
            <p:nvPr/>
          </p:nvCxnSpPr>
          <p:spPr>
            <a:xfrm>
              <a:off x="8528875" y="4052588"/>
              <a:ext cx="618600" cy="0"/>
            </a:xfrm>
            <a:prstGeom prst="straightConnector1">
              <a:avLst/>
            </a:prstGeom>
            <a:noFill/>
            <a:ln cap="flat" cmpd="sng" w="9525">
              <a:solidFill>
                <a:schemeClr val="lt2"/>
              </a:solidFill>
              <a:prstDash val="solid"/>
              <a:round/>
              <a:headEnd len="med" w="med" type="none"/>
              <a:tailEnd len="med" w="med" type="none"/>
            </a:ln>
          </p:spPr>
        </p:cxnSp>
        <p:sp>
          <p:nvSpPr>
            <p:cNvPr id="916" name="Google Shape;916;p31"/>
            <p:cNvSpPr/>
            <p:nvPr/>
          </p:nvSpPr>
          <p:spPr>
            <a:xfrm>
              <a:off x="8791550" y="4322363"/>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917" name="Google Shape;917;p31"/>
            <p:cNvCxnSpPr/>
            <p:nvPr/>
          </p:nvCxnSpPr>
          <p:spPr>
            <a:xfrm rot="10800000">
              <a:off x="8830425" y="3912850"/>
              <a:ext cx="312600" cy="0"/>
            </a:xfrm>
            <a:prstGeom prst="straightConnector1">
              <a:avLst/>
            </a:prstGeom>
            <a:noFill/>
            <a:ln cap="flat" cmpd="sng" w="9525">
              <a:solidFill>
                <a:schemeClr val="lt2"/>
              </a:solidFill>
              <a:prstDash val="solid"/>
              <a:round/>
              <a:headEnd len="med" w="med" type="none"/>
              <a:tailEnd len="med" w="med" type="none"/>
            </a:ln>
          </p:spPr>
        </p:cxnSp>
        <p:cxnSp>
          <p:nvCxnSpPr>
            <p:cNvPr id="918" name="Google Shape;918;p31"/>
            <p:cNvCxnSpPr/>
            <p:nvPr/>
          </p:nvCxnSpPr>
          <p:spPr>
            <a:xfrm rot="10800000">
              <a:off x="8615863" y="3698188"/>
              <a:ext cx="214800" cy="214800"/>
            </a:xfrm>
            <a:prstGeom prst="straightConnector1">
              <a:avLst/>
            </a:prstGeom>
            <a:noFill/>
            <a:ln cap="flat" cmpd="sng" w="9525">
              <a:solidFill>
                <a:schemeClr val="lt2"/>
              </a:solidFill>
              <a:prstDash val="solid"/>
              <a:round/>
              <a:headEnd len="med" w="med" type="none"/>
              <a:tailEnd len="med" w="med" type="none"/>
            </a:ln>
          </p:spPr>
        </p:cxnSp>
        <p:sp>
          <p:nvSpPr>
            <p:cNvPr id="919" name="Google Shape;919;p31"/>
            <p:cNvSpPr/>
            <p:nvPr/>
          </p:nvSpPr>
          <p:spPr>
            <a:xfrm rot="10800000">
              <a:off x="8540713" y="3667288"/>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920" name="Google Shape;920;p31"/>
            <p:cNvCxnSpPr/>
            <p:nvPr/>
          </p:nvCxnSpPr>
          <p:spPr>
            <a:xfrm rot="10800000">
              <a:off x="9015225" y="3755350"/>
              <a:ext cx="127800" cy="0"/>
            </a:xfrm>
            <a:prstGeom prst="straightConnector1">
              <a:avLst/>
            </a:prstGeom>
            <a:noFill/>
            <a:ln cap="flat" cmpd="sng" w="9525">
              <a:solidFill>
                <a:schemeClr val="accent1"/>
              </a:solidFill>
              <a:prstDash val="solid"/>
              <a:round/>
              <a:headEnd len="med" w="med" type="none"/>
              <a:tailEnd len="med" w="med" type="none"/>
            </a:ln>
          </p:spPr>
        </p:cxnSp>
        <p:cxnSp>
          <p:nvCxnSpPr>
            <p:cNvPr id="921" name="Google Shape;921;p31"/>
            <p:cNvCxnSpPr/>
            <p:nvPr/>
          </p:nvCxnSpPr>
          <p:spPr>
            <a:xfrm rot="10800000">
              <a:off x="8804738" y="3540688"/>
              <a:ext cx="214800" cy="214800"/>
            </a:xfrm>
            <a:prstGeom prst="straightConnector1">
              <a:avLst/>
            </a:prstGeom>
            <a:noFill/>
            <a:ln cap="flat" cmpd="sng" w="9525">
              <a:solidFill>
                <a:schemeClr val="accent1"/>
              </a:solidFill>
              <a:prstDash val="solid"/>
              <a:round/>
              <a:headEnd len="med" w="med" type="none"/>
              <a:tailEnd len="med" w="med" type="none"/>
            </a:ln>
          </p:spPr>
        </p:cxnSp>
        <p:sp>
          <p:nvSpPr>
            <p:cNvPr id="922" name="Google Shape;922;p31"/>
            <p:cNvSpPr/>
            <p:nvPr/>
          </p:nvSpPr>
          <p:spPr>
            <a:xfrm rot="10800000">
              <a:off x="8729588" y="3509788"/>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923" name="Google Shape;923;p31"/>
            <p:cNvCxnSpPr/>
            <p:nvPr/>
          </p:nvCxnSpPr>
          <p:spPr>
            <a:xfrm flipH="1" rot="10800000">
              <a:off x="545775" y="4738175"/>
              <a:ext cx="406800" cy="406800"/>
            </a:xfrm>
            <a:prstGeom prst="straightConnector1">
              <a:avLst/>
            </a:prstGeom>
            <a:noFill/>
            <a:ln cap="flat" cmpd="sng" w="9525">
              <a:solidFill>
                <a:schemeClr val="lt2"/>
              </a:solidFill>
              <a:prstDash val="solid"/>
              <a:round/>
              <a:headEnd len="med" w="med" type="none"/>
              <a:tailEnd len="med" w="med" type="none"/>
            </a:ln>
          </p:spPr>
        </p:cxnSp>
        <p:cxnSp>
          <p:nvCxnSpPr>
            <p:cNvPr id="924" name="Google Shape;924;p31"/>
            <p:cNvCxnSpPr/>
            <p:nvPr/>
          </p:nvCxnSpPr>
          <p:spPr>
            <a:xfrm rot="10800000">
              <a:off x="952300" y="4741375"/>
              <a:ext cx="593100" cy="0"/>
            </a:xfrm>
            <a:prstGeom prst="straightConnector1">
              <a:avLst/>
            </a:prstGeom>
            <a:noFill/>
            <a:ln cap="flat" cmpd="sng" w="9525">
              <a:solidFill>
                <a:schemeClr val="lt2"/>
              </a:solidFill>
              <a:prstDash val="solid"/>
              <a:round/>
              <a:headEnd len="med" w="med" type="none"/>
              <a:tailEnd len="med" w="med" type="none"/>
            </a:ln>
          </p:spPr>
        </p:cxnSp>
        <p:cxnSp>
          <p:nvCxnSpPr>
            <p:cNvPr id="925" name="Google Shape;925;p31"/>
            <p:cNvCxnSpPr/>
            <p:nvPr/>
          </p:nvCxnSpPr>
          <p:spPr>
            <a:xfrm flipH="1" rot="10800000">
              <a:off x="745650" y="4837800"/>
              <a:ext cx="308100" cy="308100"/>
            </a:xfrm>
            <a:prstGeom prst="straightConnector1">
              <a:avLst/>
            </a:prstGeom>
            <a:noFill/>
            <a:ln cap="flat" cmpd="sng" w="9525">
              <a:solidFill>
                <a:schemeClr val="lt2"/>
              </a:solidFill>
              <a:prstDash val="solid"/>
              <a:round/>
              <a:headEnd len="med" w="med" type="none"/>
              <a:tailEnd len="med" w="med" type="none"/>
            </a:ln>
          </p:spPr>
        </p:cxnSp>
        <p:cxnSp>
          <p:nvCxnSpPr>
            <p:cNvPr id="926" name="Google Shape;926;p31"/>
            <p:cNvCxnSpPr>
              <a:stCxn id="927" idx="2"/>
            </p:cNvCxnSpPr>
            <p:nvPr/>
          </p:nvCxnSpPr>
          <p:spPr>
            <a:xfrm rot="10800000">
              <a:off x="1053500" y="4840900"/>
              <a:ext cx="724200" cy="0"/>
            </a:xfrm>
            <a:prstGeom prst="straightConnector1">
              <a:avLst/>
            </a:prstGeom>
            <a:noFill/>
            <a:ln cap="flat" cmpd="sng" w="9525">
              <a:solidFill>
                <a:schemeClr val="lt2"/>
              </a:solidFill>
              <a:prstDash val="solid"/>
              <a:round/>
              <a:headEnd len="med" w="med" type="none"/>
              <a:tailEnd len="med" w="med" type="none"/>
            </a:ln>
          </p:spPr>
        </p:cxnSp>
        <p:sp>
          <p:nvSpPr>
            <p:cNvPr id="928" name="Google Shape;928;p31"/>
            <p:cNvSpPr/>
            <p:nvPr/>
          </p:nvSpPr>
          <p:spPr>
            <a:xfrm flipH="1" rot="10800000">
              <a:off x="1545400" y="469727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927" name="Google Shape;927;p31"/>
            <p:cNvSpPr/>
            <p:nvPr/>
          </p:nvSpPr>
          <p:spPr>
            <a:xfrm flipH="1" rot="10800000">
              <a:off x="1777700" y="479680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929" name="Google Shape;929;p31"/>
            <p:cNvCxnSpPr/>
            <p:nvPr/>
          </p:nvCxnSpPr>
          <p:spPr>
            <a:xfrm flipH="1" rot="10800000">
              <a:off x="0" y="4737500"/>
              <a:ext cx="402900" cy="402900"/>
            </a:xfrm>
            <a:prstGeom prst="straightConnector1">
              <a:avLst/>
            </a:prstGeom>
            <a:noFill/>
            <a:ln cap="flat" cmpd="sng" w="9525">
              <a:solidFill>
                <a:schemeClr val="accent1"/>
              </a:solidFill>
              <a:prstDash val="solid"/>
              <a:round/>
              <a:headEnd len="med" w="med" type="none"/>
              <a:tailEnd len="med" w="med" type="none"/>
            </a:ln>
          </p:spPr>
        </p:cxnSp>
        <p:cxnSp>
          <p:nvCxnSpPr>
            <p:cNvPr id="930" name="Google Shape;930;p31"/>
            <p:cNvCxnSpPr/>
            <p:nvPr/>
          </p:nvCxnSpPr>
          <p:spPr>
            <a:xfrm flipH="1" rot="10800000">
              <a:off x="228025" y="4737500"/>
              <a:ext cx="402900" cy="402900"/>
            </a:xfrm>
            <a:prstGeom prst="straightConnector1">
              <a:avLst/>
            </a:prstGeom>
            <a:noFill/>
            <a:ln cap="flat" cmpd="sng" w="9525">
              <a:solidFill>
                <a:schemeClr val="accent1"/>
              </a:solidFill>
              <a:prstDash val="solid"/>
              <a:round/>
              <a:headEnd len="med" w="med" type="none"/>
              <a:tailEnd len="med" w="med" type="none"/>
            </a:ln>
          </p:spPr>
        </p:cxnSp>
        <p:sp>
          <p:nvSpPr>
            <p:cNvPr id="931" name="Google Shape;931;p31"/>
            <p:cNvSpPr/>
            <p:nvPr/>
          </p:nvSpPr>
          <p:spPr>
            <a:xfrm flipH="1" rot="10800000">
              <a:off x="563700" y="46908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932" name="Google Shape;932;p31"/>
            <p:cNvCxnSpPr/>
            <p:nvPr/>
          </p:nvCxnSpPr>
          <p:spPr>
            <a:xfrm rot="10800000">
              <a:off x="397975" y="4360975"/>
              <a:ext cx="0" cy="380400"/>
            </a:xfrm>
            <a:prstGeom prst="straightConnector1">
              <a:avLst/>
            </a:prstGeom>
            <a:noFill/>
            <a:ln cap="flat" cmpd="sng" w="9525">
              <a:solidFill>
                <a:schemeClr val="accent1"/>
              </a:solidFill>
              <a:prstDash val="solid"/>
              <a:round/>
              <a:headEnd len="med" w="med" type="none"/>
              <a:tailEnd len="med" w="med" type="none"/>
            </a:ln>
          </p:spPr>
        </p:cxnSp>
        <p:sp>
          <p:nvSpPr>
            <p:cNvPr id="933" name="Google Shape;933;p31"/>
            <p:cNvSpPr/>
            <p:nvPr/>
          </p:nvSpPr>
          <p:spPr>
            <a:xfrm flipH="1" rot="10800000">
              <a:off x="319825" y="429750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pic>
        <p:nvPicPr>
          <p:cNvPr id="934" name="Google Shape;934;p31"/>
          <p:cNvPicPr preferRelativeResize="0"/>
          <p:nvPr/>
        </p:nvPicPr>
        <p:blipFill rotWithShape="1">
          <a:blip r:embed="rId2">
            <a:alphaModFix/>
          </a:blip>
          <a:srcRect b="0" l="0" r="0" t="55253"/>
          <a:stretch/>
        </p:blipFill>
        <p:spPr>
          <a:xfrm>
            <a:off x="278338" y="1037550"/>
            <a:ext cx="222225" cy="121185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type="twoColTx">
  <p:cSld name="TITLE_AND_TWO_COLUMNS">
    <p:spTree>
      <p:nvGrpSpPr>
        <p:cNvPr id="74" name="Shape 74"/>
        <p:cNvGrpSpPr/>
        <p:nvPr/>
      </p:nvGrpSpPr>
      <p:grpSpPr>
        <a:xfrm>
          <a:off x="0" y="0"/>
          <a:ext cx="0" cy="0"/>
          <a:chOff x="0" y="0"/>
          <a:chExt cx="0" cy="0"/>
        </a:xfrm>
      </p:grpSpPr>
      <p:sp>
        <p:nvSpPr>
          <p:cNvPr id="75" name="Google Shape;75;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6" name="Google Shape;76;p5"/>
          <p:cNvSpPr txBox="1"/>
          <p:nvPr>
            <p:ph idx="1" type="subTitle"/>
          </p:nvPr>
        </p:nvSpPr>
        <p:spPr>
          <a:xfrm>
            <a:off x="3322588" y="369522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7" name="Google Shape;77;p5"/>
          <p:cNvSpPr txBox="1"/>
          <p:nvPr>
            <p:ph idx="2" type="subTitle"/>
          </p:nvPr>
        </p:nvSpPr>
        <p:spPr>
          <a:xfrm>
            <a:off x="720025" y="369522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8" name="Google Shape;78;p5"/>
          <p:cNvSpPr txBox="1"/>
          <p:nvPr>
            <p:ph idx="3" type="subTitle"/>
          </p:nvPr>
        </p:nvSpPr>
        <p:spPr>
          <a:xfrm>
            <a:off x="3322588" y="31225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Kanit"/>
              <a:buNone/>
              <a:defRPr sz="2000">
                <a:latin typeface="Kanit"/>
                <a:ea typeface="Kanit"/>
                <a:cs typeface="Kanit"/>
                <a:sym typeface="Kanit"/>
              </a:defRPr>
            </a:lvl1pPr>
            <a:lvl2pPr lvl="1" rtl="0" algn="ctr">
              <a:lnSpc>
                <a:spcPct val="100000"/>
              </a:lnSpc>
              <a:spcBef>
                <a:spcPts val="0"/>
              </a:spcBef>
              <a:spcAft>
                <a:spcPts val="0"/>
              </a:spcAft>
              <a:buSzPts val="2000"/>
              <a:buFont typeface="Kanit"/>
              <a:buNone/>
              <a:defRPr sz="2000">
                <a:latin typeface="Kanit"/>
                <a:ea typeface="Kanit"/>
                <a:cs typeface="Kanit"/>
                <a:sym typeface="Kanit"/>
              </a:defRPr>
            </a:lvl2pPr>
            <a:lvl3pPr lvl="2" rtl="0" algn="ctr">
              <a:lnSpc>
                <a:spcPct val="100000"/>
              </a:lnSpc>
              <a:spcBef>
                <a:spcPts val="0"/>
              </a:spcBef>
              <a:spcAft>
                <a:spcPts val="0"/>
              </a:spcAft>
              <a:buSzPts val="2000"/>
              <a:buFont typeface="Kanit"/>
              <a:buNone/>
              <a:defRPr sz="2000">
                <a:latin typeface="Kanit"/>
                <a:ea typeface="Kanit"/>
                <a:cs typeface="Kanit"/>
                <a:sym typeface="Kanit"/>
              </a:defRPr>
            </a:lvl3pPr>
            <a:lvl4pPr lvl="3" rtl="0" algn="ctr">
              <a:lnSpc>
                <a:spcPct val="100000"/>
              </a:lnSpc>
              <a:spcBef>
                <a:spcPts val="0"/>
              </a:spcBef>
              <a:spcAft>
                <a:spcPts val="0"/>
              </a:spcAft>
              <a:buSzPts val="2000"/>
              <a:buFont typeface="Kanit"/>
              <a:buNone/>
              <a:defRPr sz="2000">
                <a:latin typeface="Kanit"/>
                <a:ea typeface="Kanit"/>
                <a:cs typeface="Kanit"/>
                <a:sym typeface="Kanit"/>
              </a:defRPr>
            </a:lvl4pPr>
            <a:lvl5pPr lvl="4" rtl="0" algn="ctr">
              <a:lnSpc>
                <a:spcPct val="100000"/>
              </a:lnSpc>
              <a:spcBef>
                <a:spcPts val="0"/>
              </a:spcBef>
              <a:spcAft>
                <a:spcPts val="0"/>
              </a:spcAft>
              <a:buSzPts val="2000"/>
              <a:buFont typeface="Kanit"/>
              <a:buNone/>
              <a:defRPr sz="2000">
                <a:latin typeface="Kanit"/>
                <a:ea typeface="Kanit"/>
                <a:cs typeface="Kanit"/>
                <a:sym typeface="Kanit"/>
              </a:defRPr>
            </a:lvl5pPr>
            <a:lvl6pPr lvl="5" rtl="0" algn="ctr">
              <a:lnSpc>
                <a:spcPct val="100000"/>
              </a:lnSpc>
              <a:spcBef>
                <a:spcPts val="0"/>
              </a:spcBef>
              <a:spcAft>
                <a:spcPts val="0"/>
              </a:spcAft>
              <a:buSzPts val="2000"/>
              <a:buFont typeface="Kanit"/>
              <a:buNone/>
              <a:defRPr sz="2000">
                <a:latin typeface="Kanit"/>
                <a:ea typeface="Kanit"/>
                <a:cs typeface="Kanit"/>
                <a:sym typeface="Kanit"/>
              </a:defRPr>
            </a:lvl6pPr>
            <a:lvl7pPr lvl="6" rtl="0" algn="ctr">
              <a:lnSpc>
                <a:spcPct val="100000"/>
              </a:lnSpc>
              <a:spcBef>
                <a:spcPts val="0"/>
              </a:spcBef>
              <a:spcAft>
                <a:spcPts val="0"/>
              </a:spcAft>
              <a:buSzPts val="2000"/>
              <a:buFont typeface="Kanit"/>
              <a:buNone/>
              <a:defRPr sz="2000">
                <a:latin typeface="Kanit"/>
                <a:ea typeface="Kanit"/>
                <a:cs typeface="Kanit"/>
                <a:sym typeface="Kanit"/>
              </a:defRPr>
            </a:lvl7pPr>
            <a:lvl8pPr lvl="7" rtl="0" algn="ctr">
              <a:lnSpc>
                <a:spcPct val="100000"/>
              </a:lnSpc>
              <a:spcBef>
                <a:spcPts val="0"/>
              </a:spcBef>
              <a:spcAft>
                <a:spcPts val="0"/>
              </a:spcAft>
              <a:buSzPts val="2000"/>
              <a:buFont typeface="Kanit"/>
              <a:buNone/>
              <a:defRPr sz="2000">
                <a:latin typeface="Kanit"/>
                <a:ea typeface="Kanit"/>
                <a:cs typeface="Kanit"/>
                <a:sym typeface="Kanit"/>
              </a:defRPr>
            </a:lvl8pPr>
            <a:lvl9pPr lvl="8" rtl="0" algn="ctr">
              <a:lnSpc>
                <a:spcPct val="100000"/>
              </a:lnSpc>
              <a:spcBef>
                <a:spcPts val="0"/>
              </a:spcBef>
              <a:spcAft>
                <a:spcPts val="0"/>
              </a:spcAft>
              <a:buSzPts val="2000"/>
              <a:buFont typeface="Kanit"/>
              <a:buNone/>
              <a:defRPr sz="2000">
                <a:latin typeface="Kanit"/>
                <a:ea typeface="Kanit"/>
                <a:cs typeface="Kanit"/>
                <a:sym typeface="Kanit"/>
              </a:defRPr>
            </a:lvl9pPr>
          </a:lstStyle>
          <a:p/>
        </p:txBody>
      </p:sp>
      <p:sp>
        <p:nvSpPr>
          <p:cNvPr id="79" name="Google Shape;79;p5"/>
          <p:cNvSpPr txBox="1"/>
          <p:nvPr>
            <p:ph idx="4" type="subTitle"/>
          </p:nvPr>
        </p:nvSpPr>
        <p:spPr>
          <a:xfrm>
            <a:off x="720000" y="31225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Kanit"/>
              <a:buNone/>
              <a:defRPr sz="2000">
                <a:latin typeface="Kanit"/>
                <a:ea typeface="Kanit"/>
                <a:cs typeface="Kanit"/>
                <a:sym typeface="Kanit"/>
              </a:defRPr>
            </a:lvl1pPr>
            <a:lvl2pPr lvl="1" rtl="0" algn="ctr">
              <a:lnSpc>
                <a:spcPct val="100000"/>
              </a:lnSpc>
              <a:spcBef>
                <a:spcPts val="0"/>
              </a:spcBef>
              <a:spcAft>
                <a:spcPts val="0"/>
              </a:spcAft>
              <a:buSzPts val="2000"/>
              <a:buFont typeface="Kanit"/>
              <a:buNone/>
              <a:defRPr sz="2000">
                <a:latin typeface="Kanit"/>
                <a:ea typeface="Kanit"/>
                <a:cs typeface="Kanit"/>
                <a:sym typeface="Kanit"/>
              </a:defRPr>
            </a:lvl2pPr>
            <a:lvl3pPr lvl="2" rtl="0" algn="ctr">
              <a:lnSpc>
                <a:spcPct val="100000"/>
              </a:lnSpc>
              <a:spcBef>
                <a:spcPts val="0"/>
              </a:spcBef>
              <a:spcAft>
                <a:spcPts val="0"/>
              </a:spcAft>
              <a:buSzPts val="2000"/>
              <a:buFont typeface="Kanit"/>
              <a:buNone/>
              <a:defRPr sz="2000">
                <a:latin typeface="Kanit"/>
                <a:ea typeface="Kanit"/>
                <a:cs typeface="Kanit"/>
                <a:sym typeface="Kanit"/>
              </a:defRPr>
            </a:lvl3pPr>
            <a:lvl4pPr lvl="3" rtl="0" algn="ctr">
              <a:lnSpc>
                <a:spcPct val="100000"/>
              </a:lnSpc>
              <a:spcBef>
                <a:spcPts val="0"/>
              </a:spcBef>
              <a:spcAft>
                <a:spcPts val="0"/>
              </a:spcAft>
              <a:buSzPts val="2000"/>
              <a:buFont typeface="Kanit"/>
              <a:buNone/>
              <a:defRPr sz="2000">
                <a:latin typeface="Kanit"/>
                <a:ea typeface="Kanit"/>
                <a:cs typeface="Kanit"/>
                <a:sym typeface="Kanit"/>
              </a:defRPr>
            </a:lvl4pPr>
            <a:lvl5pPr lvl="4" rtl="0" algn="ctr">
              <a:lnSpc>
                <a:spcPct val="100000"/>
              </a:lnSpc>
              <a:spcBef>
                <a:spcPts val="0"/>
              </a:spcBef>
              <a:spcAft>
                <a:spcPts val="0"/>
              </a:spcAft>
              <a:buSzPts val="2000"/>
              <a:buFont typeface="Kanit"/>
              <a:buNone/>
              <a:defRPr sz="2000">
                <a:latin typeface="Kanit"/>
                <a:ea typeface="Kanit"/>
                <a:cs typeface="Kanit"/>
                <a:sym typeface="Kanit"/>
              </a:defRPr>
            </a:lvl5pPr>
            <a:lvl6pPr lvl="5" rtl="0" algn="ctr">
              <a:lnSpc>
                <a:spcPct val="100000"/>
              </a:lnSpc>
              <a:spcBef>
                <a:spcPts val="0"/>
              </a:spcBef>
              <a:spcAft>
                <a:spcPts val="0"/>
              </a:spcAft>
              <a:buSzPts val="2000"/>
              <a:buFont typeface="Kanit"/>
              <a:buNone/>
              <a:defRPr sz="2000">
                <a:latin typeface="Kanit"/>
                <a:ea typeface="Kanit"/>
                <a:cs typeface="Kanit"/>
                <a:sym typeface="Kanit"/>
              </a:defRPr>
            </a:lvl6pPr>
            <a:lvl7pPr lvl="6" rtl="0" algn="ctr">
              <a:lnSpc>
                <a:spcPct val="100000"/>
              </a:lnSpc>
              <a:spcBef>
                <a:spcPts val="0"/>
              </a:spcBef>
              <a:spcAft>
                <a:spcPts val="0"/>
              </a:spcAft>
              <a:buSzPts val="2000"/>
              <a:buFont typeface="Kanit"/>
              <a:buNone/>
              <a:defRPr sz="2000">
                <a:latin typeface="Kanit"/>
                <a:ea typeface="Kanit"/>
                <a:cs typeface="Kanit"/>
                <a:sym typeface="Kanit"/>
              </a:defRPr>
            </a:lvl7pPr>
            <a:lvl8pPr lvl="7" rtl="0" algn="ctr">
              <a:lnSpc>
                <a:spcPct val="100000"/>
              </a:lnSpc>
              <a:spcBef>
                <a:spcPts val="0"/>
              </a:spcBef>
              <a:spcAft>
                <a:spcPts val="0"/>
              </a:spcAft>
              <a:buSzPts val="2000"/>
              <a:buFont typeface="Kanit"/>
              <a:buNone/>
              <a:defRPr sz="2000">
                <a:latin typeface="Kanit"/>
                <a:ea typeface="Kanit"/>
                <a:cs typeface="Kanit"/>
                <a:sym typeface="Kanit"/>
              </a:defRPr>
            </a:lvl8pPr>
            <a:lvl9pPr lvl="8" rtl="0" algn="ctr">
              <a:lnSpc>
                <a:spcPct val="100000"/>
              </a:lnSpc>
              <a:spcBef>
                <a:spcPts val="0"/>
              </a:spcBef>
              <a:spcAft>
                <a:spcPts val="0"/>
              </a:spcAft>
              <a:buSzPts val="2000"/>
              <a:buFont typeface="Kanit"/>
              <a:buNone/>
              <a:defRPr sz="2000">
                <a:latin typeface="Kanit"/>
                <a:ea typeface="Kanit"/>
                <a:cs typeface="Kanit"/>
                <a:sym typeface="Kanit"/>
              </a:defRPr>
            </a:lvl9pPr>
          </a:lstStyle>
          <a:p/>
        </p:txBody>
      </p:sp>
      <p:sp>
        <p:nvSpPr>
          <p:cNvPr id="80" name="Google Shape;80;p5"/>
          <p:cNvSpPr txBox="1"/>
          <p:nvPr>
            <p:ph idx="5" type="subTitle"/>
          </p:nvPr>
        </p:nvSpPr>
        <p:spPr>
          <a:xfrm>
            <a:off x="5925175" y="369522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1" name="Google Shape;81;p5"/>
          <p:cNvSpPr txBox="1"/>
          <p:nvPr>
            <p:ph idx="6" type="subTitle"/>
          </p:nvPr>
        </p:nvSpPr>
        <p:spPr>
          <a:xfrm>
            <a:off x="5925175" y="31225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Kanit"/>
              <a:buNone/>
              <a:defRPr sz="2000">
                <a:latin typeface="Kanit"/>
                <a:ea typeface="Kanit"/>
                <a:cs typeface="Kanit"/>
                <a:sym typeface="Kanit"/>
              </a:defRPr>
            </a:lvl1pPr>
            <a:lvl2pPr lvl="1" rtl="0" algn="ctr">
              <a:lnSpc>
                <a:spcPct val="100000"/>
              </a:lnSpc>
              <a:spcBef>
                <a:spcPts val="0"/>
              </a:spcBef>
              <a:spcAft>
                <a:spcPts val="0"/>
              </a:spcAft>
              <a:buSzPts val="2000"/>
              <a:buFont typeface="Kanit"/>
              <a:buNone/>
              <a:defRPr sz="2000">
                <a:latin typeface="Kanit"/>
                <a:ea typeface="Kanit"/>
                <a:cs typeface="Kanit"/>
                <a:sym typeface="Kanit"/>
              </a:defRPr>
            </a:lvl2pPr>
            <a:lvl3pPr lvl="2" rtl="0" algn="ctr">
              <a:lnSpc>
                <a:spcPct val="100000"/>
              </a:lnSpc>
              <a:spcBef>
                <a:spcPts val="0"/>
              </a:spcBef>
              <a:spcAft>
                <a:spcPts val="0"/>
              </a:spcAft>
              <a:buSzPts val="2000"/>
              <a:buFont typeface="Kanit"/>
              <a:buNone/>
              <a:defRPr sz="2000">
                <a:latin typeface="Kanit"/>
                <a:ea typeface="Kanit"/>
                <a:cs typeface="Kanit"/>
                <a:sym typeface="Kanit"/>
              </a:defRPr>
            </a:lvl3pPr>
            <a:lvl4pPr lvl="3" rtl="0" algn="ctr">
              <a:lnSpc>
                <a:spcPct val="100000"/>
              </a:lnSpc>
              <a:spcBef>
                <a:spcPts val="0"/>
              </a:spcBef>
              <a:spcAft>
                <a:spcPts val="0"/>
              </a:spcAft>
              <a:buSzPts val="2000"/>
              <a:buFont typeface="Kanit"/>
              <a:buNone/>
              <a:defRPr sz="2000">
                <a:latin typeface="Kanit"/>
                <a:ea typeface="Kanit"/>
                <a:cs typeface="Kanit"/>
                <a:sym typeface="Kanit"/>
              </a:defRPr>
            </a:lvl4pPr>
            <a:lvl5pPr lvl="4" rtl="0" algn="ctr">
              <a:lnSpc>
                <a:spcPct val="100000"/>
              </a:lnSpc>
              <a:spcBef>
                <a:spcPts val="0"/>
              </a:spcBef>
              <a:spcAft>
                <a:spcPts val="0"/>
              </a:spcAft>
              <a:buSzPts val="2000"/>
              <a:buFont typeface="Kanit"/>
              <a:buNone/>
              <a:defRPr sz="2000">
                <a:latin typeface="Kanit"/>
                <a:ea typeface="Kanit"/>
                <a:cs typeface="Kanit"/>
                <a:sym typeface="Kanit"/>
              </a:defRPr>
            </a:lvl5pPr>
            <a:lvl6pPr lvl="5" rtl="0" algn="ctr">
              <a:lnSpc>
                <a:spcPct val="100000"/>
              </a:lnSpc>
              <a:spcBef>
                <a:spcPts val="0"/>
              </a:spcBef>
              <a:spcAft>
                <a:spcPts val="0"/>
              </a:spcAft>
              <a:buSzPts val="2000"/>
              <a:buFont typeface="Kanit"/>
              <a:buNone/>
              <a:defRPr sz="2000">
                <a:latin typeface="Kanit"/>
                <a:ea typeface="Kanit"/>
                <a:cs typeface="Kanit"/>
                <a:sym typeface="Kanit"/>
              </a:defRPr>
            </a:lvl6pPr>
            <a:lvl7pPr lvl="6" rtl="0" algn="ctr">
              <a:lnSpc>
                <a:spcPct val="100000"/>
              </a:lnSpc>
              <a:spcBef>
                <a:spcPts val="0"/>
              </a:spcBef>
              <a:spcAft>
                <a:spcPts val="0"/>
              </a:spcAft>
              <a:buSzPts val="2000"/>
              <a:buFont typeface="Kanit"/>
              <a:buNone/>
              <a:defRPr sz="2000">
                <a:latin typeface="Kanit"/>
                <a:ea typeface="Kanit"/>
                <a:cs typeface="Kanit"/>
                <a:sym typeface="Kanit"/>
              </a:defRPr>
            </a:lvl7pPr>
            <a:lvl8pPr lvl="7" rtl="0" algn="ctr">
              <a:lnSpc>
                <a:spcPct val="100000"/>
              </a:lnSpc>
              <a:spcBef>
                <a:spcPts val="0"/>
              </a:spcBef>
              <a:spcAft>
                <a:spcPts val="0"/>
              </a:spcAft>
              <a:buSzPts val="2000"/>
              <a:buFont typeface="Kanit"/>
              <a:buNone/>
              <a:defRPr sz="2000">
                <a:latin typeface="Kanit"/>
                <a:ea typeface="Kanit"/>
                <a:cs typeface="Kanit"/>
                <a:sym typeface="Kanit"/>
              </a:defRPr>
            </a:lvl8pPr>
            <a:lvl9pPr lvl="8" rtl="0" algn="ctr">
              <a:lnSpc>
                <a:spcPct val="100000"/>
              </a:lnSpc>
              <a:spcBef>
                <a:spcPts val="0"/>
              </a:spcBef>
              <a:spcAft>
                <a:spcPts val="0"/>
              </a:spcAft>
              <a:buSzPts val="2000"/>
              <a:buFont typeface="Kanit"/>
              <a:buNone/>
              <a:defRPr sz="2000">
                <a:latin typeface="Kanit"/>
                <a:ea typeface="Kanit"/>
                <a:cs typeface="Kanit"/>
                <a:sym typeface="Kanit"/>
              </a:defRPr>
            </a:lvl9pPr>
          </a:lstStyle>
          <a:p/>
        </p:txBody>
      </p:sp>
      <p:grpSp>
        <p:nvGrpSpPr>
          <p:cNvPr id="82" name="Google Shape;82;p5"/>
          <p:cNvGrpSpPr/>
          <p:nvPr/>
        </p:nvGrpSpPr>
        <p:grpSpPr>
          <a:xfrm>
            <a:off x="0" y="3076225"/>
            <a:ext cx="9147250" cy="2074650"/>
            <a:chOff x="0" y="3076225"/>
            <a:chExt cx="9147250" cy="2074650"/>
          </a:xfrm>
        </p:grpSpPr>
        <p:grpSp>
          <p:nvGrpSpPr>
            <p:cNvPr id="83" name="Google Shape;83;p5"/>
            <p:cNvGrpSpPr/>
            <p:nvPr/>
          </p:nvGrpSpPr>
          <p:grpSpPr>
            <a:xfrm>
              <a:off x="6645250" y="3076225"/>
              <a:ext cx="2502000" cy="2074650"/>
              <a:chOff x="6645250" y="3076225"/>
              <a:chExt cx="2502000" cy="2074650"/>
            </a:xfrm>
          </p:grpSpPr>
          <p:grpSp>
            <p:nvGrpSpPr>
              <p:cNvPr id="84" name="Google Shape;84;p5"/>
              <p:cNvGrpSpPr/>
              <p:nvPr/>
            </p:nvGrpSpPr>
            <p:grpSpPr>
              <a:xfrm>
                <a:off x="8561013" y="3694250"/>
                <a:ext cx="328125" cy="1456625"/>
                <a:chOff x="8561013" y="3694250"/>
                <a:chExt cx="328125" cy="1456625"/>
              </a:xfrm>
            </p:grpSpPr>
            <p:cxnSp>
              <p:nvCxnSpPr>
                <p:cNvPr id="85" name="Google Shape;85;p5"/>
                <p:cNvCxnSpPr/>
                <p:nvPr/>
              </p:nvCxnSpPr>
              <p:spPr>
                <a:xfrm rot="10800000">
                  <a:off x="8887100" y="3983575"/>
                  <a:ext cx="0" cy="1167300"/>
                </a:xfrm>
                <a:prstGeom prst="straightConnector1">
                  <a:avLst/>
                </a:prstGeom>
                <a:noFill/>
                <a:ln cap="flat" cmpd="sng" w="9525">
                  <a:solidFill>
                    <a:schemeClr val="accent1"/>
                  </a:solidFill>
                  <a:prstDash val="solid"/>
                  <a:round/>
                  <a:headEnd len="med" w="med" type="none"/>
                  <a:tailEnd len="med" w="med" type="none"/>
                </a:ln>
              </p:spPr>
            </p:cxnSp>
            <p:cxnSp>
              <p:nvCxnSpPr>
                <p:cNvPr id="86" name="Google Shape;86;p5"/>
                <p:cNvCxnSpPr/>
                <p:nvPr/>
              </p:nvCxnSpPr>
              <p:spPr>
                <a:xfrm>
                  <a:off x="8660538" y="3756575"/>
                  <a:ext cx="228600" cy="228600"/>
                </a:xfrm>
                <a:prstGeom prst="straightConnector1">
                  <a:avLst/>
                </a:prstGeom>
                <a:noFill/>
                <a:ln cap="flat" cmpd="sng" w="9525">
                  <a:solidFill>
                    <a:schemeClr val="accent1"/>
                  </a:solidFill>
                  <a:prstDash val="solid"/>
                  <a:round/>
                  <a:headEnd len="med" w="med" type="none"/>
                  <a:tailEnd len="med" w="med" type="none"/>
                </a:ln>
              </p:spPr>
            </p:cxnSp>
            <p:sp>
              <p:nvSpPr>
                <p:cNvPr id="87" name="Google Shape;87;p5"/>
                <p:cNvSpPr/>
                <p:nvPr/>
              </p:nvSpPr>
              <p:spPr>
                <a:xfrm>
                  <a:off x="8561013" y="36942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88" name="Google Shape;88;p5"/>
              <p:cNvGrpSpPr/>
              <p:nvPr/>
            </p:nvGrpSpPr>
            <p:grpSpPr>
              <a:xfrm>
                <a:off x="6645250" y="4807200"/>
                <a:ext cx="2502000" cy="88200"/>
                <a:chOff x="6645250" y="4807200"/>
                <a:chExt cx="2502000" cy="88200"/>
              </a:xfrm>
            </p:grpSpPr>
            <p:cxnSp>
              <p:nvCxnSpPr>
                <p:cNvPr id="89" name="Google Shape;89;p5"/>
                <p:cNvCxnSpPr/>
                <p:nvPr/>
              </p:nvCxnSpPr>
              <p:spPr>
                <a:xfrm>
                  <a:off x="6801550" y="4851300"/>
                  <a:ext cx="2345700" cy="0"/>
                </a:xfrm>
                <a:prstGeom prst="straightConnector1">
                  <a:avLst/>
                </a:prstGeom>
                <a:noFill/>
                <a:ln cap="flat" cmpd="sng" w="9525">
                  <a:solidFill>
                    <a:schemeClr val="lt2"/>
                  </a:solidFill>
                  <a:prstDash val="solid"/>
                  <a:round/>
                  <a:headEnd len="med" w="med" type="none"/>
                  <a:tailEnd len="med" w="med" type="none"/>
                </a:ln>
              </p:spPr>
            </p:cxnSp>
            <p:sp>
              <p:nvSpPr>
                <p:cNvPr id="90" name="Google Shape;90;p5"/>
                <p:cNvSpPr/>
                <p:nvPr/>
              </p:nvSpPr>
              <p:spPr>
                <a:xfrm flipH="1">
                  <a:off x="6645250" y="480720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91" name="Google Shape;91;p5"/>
              <p:cNvGrpSpPr/>
              <p:nvPr/>
            </p:nvGrpSpPr>
            <p:grpSpPr>
              <a:xfrm>
                <a:off x="8664500" y="3076225"/>
                <a:ext cx="479400" cy="711475"/>
                <a:chOff x="8664500" y="3076225"/>
                <a:chExt cx="479400" cy="711475"/>
              </a:xfrm>
            </p:grpSpPr>
            <p:cxnSp>
              <p:nvCxnSpPr>
                <p:cNvPr id="92" name="Google Shape;92;p5"/>
                <p:cNvCxnSpPr/>
                <p:nvPr/>
              </p:nvCxnSpPr>
              <p:spPr>
                <a:xfrm>
                  <a:off x="8668600" y="3483200"/>
                  <a:ext cx="262800" cy="262800"/>
                </a:xfrm>
                <a:prstGeom prst="straightConnector1">
                  <a:avLst/>
                </a:prstGeom>
                <a:noFill/>
                <a:ln cap="flat" cmpd="sng" w="9525">
                  <a:solidFill>
                    <a:schemeClr val="lt2"/>
                  </a:solidFill>
                  <a:prstDash val="solid"/>
                  <a:round/>
                  <a:headEnd len="med" w="med" type="none"/>
                  <a:tailEnd len="med" w="med" type="none"/>
                </a:ln>
              </p:spPr>
            </p:cxnSp>
            <p:cxnSp>
              <p:nvCxnSpPr>
                <p:cNvPr id="93" name="Google Shape;93;p5"/>
                <p:cNvCxnSpPr/>
                <p:nvPr/>
              </p:nvCxnSpPr>
              <p:spPr>
                <a:xfrm>
                  <a:off x="8664500" y="3481050"/>
                  <a:ext cx="479400" cy="0"/>
                </a:xfrm>
                <a:prstGeom prst="straightConnector1">
                  <a:avLst/>
                </a:prstGeom>
                <a:noFill/>
                <a:ln cap="flat" cmpd="sng" w="9525">
                  <a:solidFill>
                    <a:schemeClr val="lt2"/>
                  </a:solidFill>
                  <a:prstDash val="solid"/>
                  <a:round/>
                  <a:headEnd len="med" w="med" type="none"/>
                  <a:tailEnd len="med" w="med" type="none"/>
                </a:ln>
              </p:spPr>
            </p:cxnSp>
            <p:sp>
              <p:nvSpPr>
                <p:cNvPr id="94" name="Google Shape;94;p5"/>
                <p:cNvSpPr/>
                <p:nvPr/>
              </p:nvSpPr>
              <p:spPr>
                <a:xfrm>
                  <a:off x="8853975" y="369950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95" name="Google Shape;95;p5"/>
                <p:cNvCxnSpPr/>
                <p:nvPr/>
              </p:nvCxnSpPr>
              <p:spPr>
                <a:xfrm>
                  <a:off x="8668600" y="3078375"/>
                  <a:ext cx="262800" cy="262800"/>
                </a:xfrm>
                <a:prstGeom prst="straightConnector1">
                  <a:avLst/>
                </a:prstGeom>
                <a:noFill/>
                <a:ln cap="flat" cmpd="sng" w="9525">
                  <a:solidFill>
                    <a:schemeClr val="lt2"/>
                  </a:solidFill>
                  <a:prstDash val="solid"/>
                  <a:round/>
                  <a:headEnd len="med" w="med" type="none"/>
                  <a:tailEnd len="med" w="med" type="none"/>
                </a:ln>
              </p:spPr>
            </p:cxnSp>
            <p:cxnSp>
              <p:nvCxnSpPr>
                <p:cNvPr id="96" name="Google Shape;96;p5"/>
                <p:cNvCxnSpPr/>
                <p:nvPr/>
              </p:nvCxnSpPr>
              <p:spPr>
                <a:xfrm>
                  <a:off x="8664500" y="3076225"/>
                  <a:ext cx="479400" cy="0"/>
                </a:xfrm>
                <a:prstGeom prst="straightConnector1">
                  <a:avLst/>
                </a:prstGeom>
                <a:noFill/>
                <a:ln cap="flat" cmpd="sng" w="9525">
                  <a:solidFill>
                    <a:schemeClr val="lt2"/>
                  </a:solidFill>
                  <a:prstDash val="solid"/>
                  <a:round/>
                  <a:headEnd len="med" w="med" type="none"/>
                  <a:tailEnd len="med" w="med" type="none"/>
                </a:ln>
              </p:spPr>
            </p:cxnSp>
            <p:sp>
              <p:nvSpPr>
                <p:cNvPr id="97" name="Google Shape;97;p5"/>
                <p:cNvSpPr/>
                <p:nvPr/>
              </p:nvSpPr>
              <p:spPr>
                <a:xfrm>
                  <a:off x="8853975" y="329467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nvGrpSpPr>
            <p:cNvPr id="98" name="Google Shape;98;p5"/>
            <p:cNvGrpSpPr/>
            <p:nvPr/>
          </p:nvGrpSpPr>
          <p:grpSpPr>
            <a:xfrm>
              <a:off x="545775" y="4697275"/>
              <a:ext cx="1388225" cy="448625"/>
              <a:chOff x="545775" y="4697275"/>
              <a:chExt cx="1388225" cy="448625"/>
            </a:xfrm>
          </p:grpSpPr>
          <p:cxnSp>
            <p:nvCxnSpPr>
              <p:cNvPr id="99" name="Google Shape;99;p5"/>
              <p:cNvCxnSpPr/>
              <p:nvPr/>
            </p:nvCxnSpPr>
            <p:spPr>
              <a:xfrm flipH="1" rot="10800000">
                <a:off x="545775" y="4738175"/>
                <a:ext cx="406800" cy="406800"/>
              </a:xfrm>
              <a:prstGeom prst="straightConnector1">
                <a:avLst/>
              </a:prstGeom>
              <a:noFill/>
              <a:ln cap="flat" cmpd="sng" w="9525">
                <a:solidFill>
                  <a:schemeClr val="lt2"/>
                </a:solidFill>
                <a:prstDash val="solid"/>
                <a:round/>
                <a:headEnd len="med" w="med" type="none"/>
                <a:tailEnd len="med" w="med" type="none"/>
              </a:ln>
            </p:spPr>
          </p:cxnSp>
          <p:cxnSp>
            <p:nvCxnSpPr>
              <p:cNvPr id="100" name="Google Shape;100;p5"/>
              <p:cNvCxnSpPr/>
              <p:nvPr/>
            </p:nvCxnSpPr>
            <p:spPr>
              <a:xfrm rot="10800000">
                <a:off x="952300" y="4741375"/>
                <a:ext cx="593100" cy="0"/>
              </a:xfrm>
              <a:prstGeom prst="straightConnector1">
                <a:avLst/>
              </a:prstGeom>
              <a:noFill/>
              <a:ln cap="flat" cmpd="sng" w="9525">
                <a:solidFill>
                  <a:schemeClr val="lt2"/>
                </a:solidFill>
                <a:prstDash val="solid"/>
                <a:round/>
                <a:headEnd len="med" w="med" type="none"/>
                <a:tailEnd len="med" w="med" type="none"/>
              </a:ln>
            </p:spPr>
          </p:cxnSp>
          <p:cxnSp>
            <p:nvCxnSpPr>
              <p:cNvPr id="101" name="Google Shape;101;p5"/>
              <p:cNvCxnSpPr/>
              <p:nvPr/>
            </p:nvCxnSpPr>
            <p:spPr>
              <a:xfrm flipH="1" rot="10800000">
                <a:off x="745650" y="4837800"/>
                <a:ext cx="308100" cy="308100"/>
              </a:xfrm>
              <a:prstGeom prst="straightConnector1">
                <a:avLst/>
              </a:prstGeom>
              <a:noFill/>
              <a:ln cap="flat" cmpd="sng" w="9525">
                <a:solidFill>
                  <a:schemeClr val="lt2"/>
                </a:solidFill>
                <a:prstDash val="solid"/>
                <a:round/>
                <a:headEnd len="med" w="med" type="none"/>
                <a:tailEnd len="med" w="med" type="none"/>
              </a:ln>
            </p:spPr>
          </p:cxnSp>
          <p:cxnSp>
            <p:nvCxnSpPr>
              <p:cNvPr id="102" name="Google Shape;102;p5"/>
              <p:cNvCxnSpPr>
                <a:stCxn id="103" idx="2"/>
              </p:cNvCxnSpPr>
              <p:nvPr/>
            </p:nvCxnSpPr>
            <p:spPr>
              <a:xfrm rot="10800000">
                <a:off x="1053500" y="4840900"/>
                <a:ext cx="724200" cy="0"/>
              </a:xfrm>
              <a:prstGeom prst="straightConnector1">
                <a:avLst/>
              </a:prstGeom>
              <a:noFill/>
              <a:ln cap="flat" cmpd="sng" w="9525">
                <a:solidFill>
                  <a:schemeClr val="lt2"/>
                </a:solidFill>
                <a:prstDash val="solid"/>
                <a:round/>
                <a:headEnd len="med" w="med" type="none"/>
                <a:tailEnd len="med" w="med" type="none"/>
              </a:ln>
            </p:spPr>
          </p:cxnSp>
          <p:sp>
            <p:nvSpPr>
              <p:cNvPr id="104" name="Google Shape;104;p5"/>
              <p:cNvSpPr/>
              <p:nvPr/>
            </p:nvSpPr>
            <p:spPr>
              <a:xfrm flipH="1" rot="10800000">
                <a:off x="1545400" y="469727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03" name="Google Shape;103;p5"/>
              <p:cNvSpPr/>
              <p:nvPr/>
            </p:nvSpPr>
            <p:spPr>
              <a:xfrm flipH="1" rot="10800000">
                <a:off x="1777700" y="479680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05" name="Google Shape;105;p5"/>
            <p:cNvGrpSpPr/>
            <p:nvPr/>
          </p:nvGrpSpPr>
          <p:grpSpPr>
            <a:xfrm>
              <a:off x="0" y="4297500"/>
              <a:ext cx="720000" cy="842900"/>
              <a:chOff x="0" y="4297500"/>
              <a:chExt cx="720000" cy="842900"/>
            </a:xfrm>
          </p:grpSpPr>
          <p:cxnSp>
            <p:nvCxnSpPr>
              <p:cNvPr id="106" name="Google Shape;106;p5"/>
              <p:cNvCxnSpPr/>
              <p:nvPr/>
            </p:nvCxnSpPr>
            <p:spPr>
              <a:xfrm flipH="1" rot="10800000">
                <a:off x="0" y="4737500"/>
                <a:ext cx="402900" cy="402900"/>
              </a:xfrm>
              <a:prstGeom prst="straightConnector1">
                <a:avLst/>
              </a:prstGeom>
              <a:noFill/>
              <a:ln cap="flat" cmpd="sng" w="9525">
                <a:solidFill>
                  <a:schemeClr val="accent1"/>
                </a:solidFill>
                <a:prstDash val="solid"/>
                <a:round/>
                <a:headEnd len="med" w="med" type="none"/>
                <a:tailEnd len="med" w="med" type="none"/>
              </a:ln>
            </p:spPr>
          </p:cxnSp>
          <p:cxnSp>
            <p:nvCxnSpPr>
              <p:cNvPr id="107" name="Google Shape;107;p5"/>
              <p:cNvCxnSpPr/>
              <p:nvPr/>
            </p:nvCxnSpPr>
            <p:spPr>
              <a:xfrm flipH="1" rot="10800000">
                <a:off x="228025" y="4737500"/>
                <a:ext cx="402900" cy="402900"/>
              </a:xfrm>
              <a:prstGeom prst="straightConnector1">
                <a:avLst/>
              </a:prstGeom>
              <a:noFill/>
              <a:ln cap="flat" cmpd="sng" w="9525">
                <a:solidFill>
                  <a:schemeClr val="accent1"/>
                </a:solidFill>
                <a:prstDash val="solid"/>
                <a:round/>
                <a:headEnd len="med" w="med" type="none"/>
                <a:tailEnd len="med" w="med" type="none"/>
              </a:ln>
            </p:spPr>
          </p:cxnSp>
          <p:sp>
            <p:nvSpPr>
              <p:cNvPr id="108" name="Google Shape;108;p5"/>
              <p:cNvSpPr/>
              <p:nvPr/>
            </p:nvSpPr>
            <p:spPr>
              <a:xfrm flipH="1" rot="10800000">
                <a:off x="563700" y="46908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09" name="Google Shape;109;p5"/>
              <p:cNvCxnSpPr/>
              <p:nvPr/>
            </p:nvCxnSpPr>
            <p:spPr>
              <a:xfrm rot="10800000">
                <a:off x="397975" y="4360975"/>
                <a:ext cx="0" cy="380400"/>
              </a:xfrm>
              <a:prstGeom prst="straightConnector1">
                <a:avLst/>
              </a:prstGeom>
              <a:noFill/>
              <a:ln cap="flat" cmpd="sng" w="9525">
                <a:solidFill>
                  <a:schemeClr val="accent1"/>
                </a:solidFill>
                <a:prstDash val="solid"/>
                <a:round/>
                <a:headEnd len="med" w="med" type="none"/>
                <a:tailEnd len="med" w="med" type="none"/>
              </a:ln>
            </p:spPr>
          </p:cxnSp>
          <p:sp>
            <p:nvSpPr>
              <p:cNvPr id="110" name="Google Shape;110;p5"/>
              <p:cNvSpPr/>
              <p:nvPr/>
            </p:nvSpPr>
            <p:spPr>
              <a:xfrm flipH="1" rot="10800000">
                <a:off x="319825" y="429750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1" name="Shape 111"/>
        <p:cNvGrpSpPr/>
        <p:nvPr/>
      </p:nvGrpSpPr>
      <p:grpSpPr>
        <a:xfrm>
          <a:off x="0" y="0"/>
          <a:ext cx="0" cy="0"/>
          <a:chOff x="0" y="0"/>
          <a:chExt cx="0" cy="0"/>
        </a:xfrm>
      </p:grpSpPr>
      <p:sp>
        <p:nvSpPr>
          <p:cNvPr id="112" name="Google Shape;112;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grpSp>
        <p:nvGrpSpPr>
          <p:cNvPr id="113" name="Google Shape;113;p6"/>
          <p:cNvGrpSpPr/>
          <p:nvPr/>
        </p:nvGrpSpPr>
        <p:grpSpPr>
          <a:xfrm>
            <a:off x="0" y="3509788"/>
            <a:ext cx="9147475" cy="1636113"/>
            <a:chOff x="0" y="3509788"/>
            <a:chExt cx="9147475" cy="1636113"/>
          </a:xfrm>
        </p:grpSpPr>
        <p:grpSp>
          <p:nvGrpSpPr>
            <p:cNvPr id="114" name="Google Shape;114;p6"/>
            <p:cNvGrpSpPr/>
            <p:nvPr/>
          </p:nvGrpSpPr>
          <p:grpSpPr>
            <a:xfrm>
              <a:off x="545775" y="4697275"/>
              <a:ext cx="1388225" cy="448625"/>
              <a:chOff x="545775" y="4697275"/>
              <a:chExt cx="1388225" cy="448625"/>
            </a:xfrm>
          </p:grpSpPr>
          <p:cxnSp>
            <p:nvCxnSpPr>
              <p:cNvPr id="115" name="Google Shape;115;p6"/>
              <p:cNvCxnSpPr/>
              <p:nvPr/>
            </p:nvCxnSpPr>
            <p:spPr>
              <a:xfrm flipH="1" rot="10800000">
                <a:off x="545775" y="4738175"/>
                <a:ext cx="406800" cy="406800"/>
              </a:xfrm>
              <a:prstGeom prst="straightConnector1">
                <a:avLst/>
              </a:prstGeom>
              <a:noFill/>
              <a:ln cap="flat" cmpd="sng" w="9525">
                <a:solidFill>
                  <a:schemeClr val="lt2"/>
                </a:solidFill>
                <a:prstDash val="solid"/>
                <a:round/>
                <a:headEnd len="med" w="med" type="none"/>
                <a:tailEnd len="med" w="med" type="none"/>
              </a:ln>
            </p:spPr>
          </p:cxnSp>
          <p:cxnSp>
            <p:nvCxnSpPr>
              <p:cNvPr id="116" name="Google Shape;116;p6"/>
              <p:cNvCxnSpPr/>
              <p:nvPr/>
            </p:nvCxnSpPr>
            <p:spPr>
              <a:xfrm rot="10800000">
                <a:off x="952300" y="4741375"/>
                <a:ext cx="5931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6"/>
              <p:cNvCxnSpPr/>
              <p:nvPr/>
            </p:nvCxnSpPr>
            <p:spPr>
              <a:xfrm flipH="1" rot="10800000">
                <a:off x="745650" y="4837800"/>
                <a:ext cx="308100" cy="30810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6"/>
              <p:cNvCxnSpPr>
                <a:stCxn id="119" idx="2"/>
              </p:cNvCxnSpPr>
              <p:nvPr/>
            </p:nvCxnSpPr>
            <p:spPr>
              <a:xfrm rot="10800000">
                <a:off x="1053500" y="4840900"/>
                <a:ext cx="724200" cy="0"/>
              </a:xfrm>
              <a:prstGeom prst="straightConnector1">
                <a:avLst/>
              </a:prstGeom>
              <a:noFill/>
              <a:ln cap="flat" cmpd="sng" w="9525">
                <a:solidFill>
                  <a:schemeClr val="lt2"/>
                </a:solidFill>
                <a:prstDash val="solid"/>
                <a:round/>
                <a:headEnd len="med" w="med" type="none"/>
                <a:tailEnd len="med" w="med" type="none"/>
              </a:ln>
            </p:spPr>
          </p:cxnSp>
          <p:sp>
            <p:nvSpPr>
              <p:cNvPr id="120" name="Google Shape;120;p6"/>
              <p:cNvSpPr/>
              <p:nvPr/>
            </p:nvSpPr>
            <p:spPr>
              <a:xfrm flipH="1" rot="10800000">
                <a:off x="1545400" y="469727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19" name="Google Shape;119;p6"/>
              <p:cNvSpPr/>
              <p:nvPr/>
            </p:nvSpPr>
            <p:spPr>
              <a:xfrm flipH="1" rot="10800000">
                <a:off x="1777700" y="479680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21" name="Google Shape;121;p6"/>
            <p:cNvGrpSpPr/>
            <p:nvPr/>
          </p:nvGrpSpPr>
          <p:grpSpPr>
            <a:xfrm>
              <a:off x="0" y="4297500"/>
              <a:ext cx="720000" cy="842900"/>
              <a:chOff x="0" y="4297500"/>
              <a:chExt cx="720000" cy="842900"/>
            </a:xfrm>
          </p:grpSpPr>
          <p:cxnSp>
            <p:nvCxnSpPr>
              <p:cNvPr id="122" name="Google Shape;122;p6"/>
              <p:cNvCxnSpPr/>
              <p:nvPr/>
            </p:nvCxnSpPr>
            <p:spPr>
              <a:xfrm flipH="1" rot="10800000">
                <a:off x="0" y="4737500"/>
                <a:ext cx="402900" cy="402900"/>
              </a:xfrm>
              <a:prstGeom prst="straightConnector1">
                <a:avLst/>
              </a:prstGeom>
              <a:noFill/>
              <a:ln cap="flat" cmpd="sng" w="9525">
                <a:solidFill>
                  <a:schemeClr val="accent1"/>
                </a:solidFill>
                <a:prstDash val="solid"/>
                <a:round/>
                <a:headEnd len="med" w="med" type="none"/>
                <a:tailEnd len="med" w="med" type="none"/>
              </a:ln>
            </p:spPr>
          </p:cxnSp>
          <p:cxnSp>
            <p:nvCxnSpPr>
              <p:cNvPr id="123" name="Google Shape;123;p6"/>
              <p:cNvCxnSpPr/>
              <p:nvPr/>
            </p:nvCxnSpPr>
            <p:spPr>
              <a:xfrm flipH="1" rot="10800000">
                <a:off x="228025" y="4737500"/>
                <a:ext cx="402900" cy="402900"/>
              </a:xfrm>
              <a:prstGeom prst="straightConnector1">
                <a:avLst/>
              </a:prstGeom>
              <a:noFill/>
              <a:ln cap="flat" cmpd="sng" w="9525">
                <a:solidFill>
                  <a:schemeClr val="accent1"/>
                </a:solidFill>
                <a:prstDash val="solid"/>
                <a:round/>
                <a:headEnd len="med" w="med" type="none"/>
                <a:tailEnd len="med" w="med" type="none"/>
              </a:ln>
            </p:spPr>
          </p:cxnSp>
          <p:sp>
            <p:nvSpPr>
              <p:cNvPr id="124" name="Google Shape;124;p6"/>
              <p:cNvSpPr/>
              <p:nvPr/>
            </p:nvSpPr>
            <p:spPr>
              <a:xfrm flipH="1" rot="10800000">
                <a:off x="563700" y="46908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25" name="Google Shape;125;p6"/>
              <p:cNvCxnSpPr/>
              <p:nvPr/>
            </p:nvCxnSpPr>
            <p:spPr>
              <a:xfrm rot="10800000">
                <a:off x="397975" y="4360975"/>
                <a:ext cx="0" cy="380400"/>
              </a:xfrm>
              <a:prstGeom prst="straightConnector1">
                <a:avLst/>
              </a:prstGeom>
              <a:noFill/>
              <a:ln cap="flat" cmpd="sng" w="9525">
                <a:solidFill>
                  <a:schemeClr val="accent1"/>
                </a:solidFill>
                <a:prstDash val="solid"/>
                <a:round/>
                <a:headEnd len="med" w="med" type="none"/>
                <a:tailEnd len="med" w="med" type="none"/>
              </a:ln>
            </p:spPr>
          </p:cxnSp>
          <p:sp>
            <p:nvSpPr>
              <p:cNvPr id="126" name="Google Shape;126;p6"/>
              <p:cNvSpPr/>
              <p:nvPr/>
            </p:nvSpPr>
            <p:spPr>
              <a:xfrm flipH="1" rot="10800000">
                <a:off x="319825" y="429750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27" name="Google Shape;127;p6"/>
            <p:cNvGrpSpPr/>
            <p:nvPr/>
          </p:nvGrpSpPr>
          <p:grpSpPr>
            <a:xfrm>
              <a:off x="8424000" y="3509788"/>
              <a:ext cx="723475" cy="1636113"/>
              <a:chOff x="8424000" y="3509788"/>
              <a:chExt cx="723475" cy="1636113"/>
            </a:xfrm>
          </p:grpSpPr>
          <p:grpSp>
            <p:nvGrpSpPr>
              <p:cNvPr id="128" name="Google Shape;128;p6"/>
              <p:cNvGrpSpPr/>
              <p:nvPr/>
            </p:nvGrpSpPr>
            <p:grpSpPr>
              <a:xfrm>
                <a:off x="8527900" y="3667288"/>
                <a:ext cx="619575" cy="743275"/>
                <a:chOff x="8527900" y="3667288"/>
                <a:chExt cx="619575" cy="743275"/>
              </a:xfrm>
            </p:grpSpPr>
            <p:cxnSp>
              <p:nvCxnSpPr>
                <p:cNvPr id="129" name="Google Shape;129;p6"/>
                <p:cNvCxnSpPr/>
                <p:nvPr/>
              </p:nvCxnSpPr>
              <p:spPr>
                <a:xfrm>
                  <a:off x="8527900" y="4052588"/>
                  <a:ext cx="311100" cy="291600"/>
                </a:xfrm>
                <a:prstGeom prst="straightConnector1">
                  <a:avLst/>
                </a:prstGeom>
                <a:noFill/>
                <a:ln cap="flat" cmpd="sng" w="9525">
                  <a:solidFill>
                    <a:schemeClr val="lt2"/>
                  </a:solidFill>
                  <a:prstDash val="solid"/>
                  <a:round/>
                  <a:headEnd len="med" w="med" type="none"/>
                  <a:tailEnd len="med" w="med" type="none"/>
                </a:ln>
              </p:spPr>
            </p:cxnSp>
            <p:cxnSp>
              <p:nvCxnSpPr>
                <p:cNvPr id="130" name="Google Shape;130;p6"/>
                <p:cNvCxnSpPr/>
                <p:nvPr/>
              </p:nvCxnSpPr>
              <p:spPr>
                <a:xfrm>
                  <a:off x="8528875" y="4052588"/>
                  <a:ext cx="618600" cy="0"/>
                </a:xfrm>
                <a:prstGeom prst="straightConnector1">
                  <a:avLst/>
                </a:prstGeom>
                <a:noFill/>
                <a:ln cap="flat" cmpd="sng" w="9525">
                  <a:solidFill>
                    <a:schemeClr val="lt2"/>
                  </a:solidFill>
                  <a:prstDash val="solid"/>
                  <a:round/>
                  <a:headEnd len="med" w="med" type="none"/>
                  <a:tailEnd len="med" w="med" type="none"/>
                </a:ln>
              </p:spPr>
            </p:cxnSp>
            <p:sp>
              <p:nvSpPr>
                <p:cNvPr id="131" name="Google Shape;131;p6"/>
                <p:cNvSpPr/>
                <p:nvPr/>
              </p:nvSpPr>
              <p:spPr>
                <a:xfrm>
                  <a:off x="8791550" y="4322363"/>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32" name="Google Shape;132;p6"/>
                <p:cNvCxnSpPr/>
                <p:nvPr/>
              </p:nvCxnSpPr>
              <p:spPr>
                <a:xfrm rot="10800000">
                  <a:off x="8830425" y="3912850"/>
                  <a:ext cx="312600" cy="0"/>
                </a:xfrm>
                <a:prstGeom prst="straightConnector1">
                  <a:avLst/>
                </a:prstGeom>
                <a:noFill/>
                <a:ln cap="flat" cmpd="sng" w="9525">
                  <a:solidFill>
                    <a:schemeClr val="lt2"/>
                  </a:solidFill>
                  <a:prstDash val="solid"/>
                  <a:round/>
                  <a:headEnd len="med" w="med" type="none"/>
                  <a:tailEnd len="med" w="med" type="none"/>
                </a:ln>
              </p:spPr>
            </p:cxnSp>
            <p:cxnSp>
              <p:nvCxnSpPr>
                <p:cNvPr id="133" name="Google Shape;133;p6"/>
                <p:cNvCxnSpPr/>
                <p:nvPr/>
              </p:nvCxnSpPr>
              <p:spPr>
                <a:xfrm rot="10800000">
                  <a:off x="8615863" y="3698188"/>
                  <a:ext cx="214800" cy="214800"/>
                </a:xfrm>
                <a:prstGeom prst="straightConnector1">
                  <a:avLst/>
                </a:prstGeom>
                <a:noFill/>
                <a:ln cap="flat" cmpd="sng" w="9525">
                  <a:solidFill>
                    <a:schemeClr val="lt2"/>
                  </a:solidFill>
                  <a:prstDash val="solid"/>
                  <a:round/>
                  <a:headEnd len="med" w="med" type="none"/>
                  <a:tailEnd len="med" w="med" type="none"/>
                </a:ln>
              </p:spPr>
            </p:cxnSp>
            <p:sp>
              <p:nvSpPr>
                <p:cNvPr id="134" name="Google Shape;134;p6"/>
                <p:cNvSpPr/>
                <p:nvPr/>
              </p:nvSpPr>
              <p:spPr>
                <a:xfrm rot="10800000">
                  <a:off x="8540713" y="3667288"/>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35" name="Google Shape;135;p6"/>
              <p:cNvGrpSpPr/>
              <p:nvPr/>
            </p:nvGrpSpPr>
            <p:grpSpPr>
              <a:xfrm>
                <a:off x="8424000" y="3509788"/>
                <a:ext cx="719025" cy="1636113"/>
                <a:chOff x="8424000" y="3509788"/>
                <a:chExt cx="719025" cy="1636113"/>
              </a:xfrm>
            </p:grpSpPr>
            <p:grpSp>
              <p:nvGrpSpPr>
                <p:cNvPr id="136" name="Google Shape;136;p6"/>
                <p:cNvGrpSpPr/>
                <p:nvPr/>
              </p:nvGrpSpPr>
              <p:grpSpPr>
                <a:xfrm>
                  <a:off x="8424000" y="4341950"/>
                  <a:ext cx="462825" cy="803950"/>
                  <a:chOff x="8424000" y="4341950"/>
                  <a:chExt cx="462825" cy="803950"/>
                </a:xfrm>
              </p:grpSpPr>
              <p:cxnSp>
                <p:nvCxnSpPr>
                  <p:cNvPr id="137" name="Google Shape;137;p6"/>
                  <p:cNvCxnSpPr/>
                  <p:nvPr/>
                </p:nvCxnSpPr>
                <p:spPr>
                  <a:xfrm rot="10800000">
                    <a:off x="8886825" y="4765200"/>
                    <a:ext cx="0" cy="380700"/>
                  </a:xfrm>
                  <a:prstGeom prst="straightConnector1">
                    <a:avLst/>
                  </a:prstGeom>
                  <a:noFill/>
                  <a:ln cap="flat" cmpd="sng" w="9525">
                    <a:solidFill>
                      <a:schemeClr val="accent1"/>
                    </a:solidFill>
                    <a:prstDash val="solid"/>
                    <a:round/>
                    <a:headEnd len="med" w="med" type="none"/>
                    <a:tailEnd len="med" w="med" type="none"/>
                  </a:ln>
                </p:spPr>
              </p:cxnSp>
              <p:cxnSp>
                <p:nvCxnSpPr>
                  <p:cNvPr id="138" name="Google Shape;138;p6"/>
                  <p:cNvCxnSpPr/>
                  <p:nvPr/>
                </p:nvCxnSpPr>
                <p:spPr>
                  <a:xfrm>
                    <a:off x="8523525" y="4404275"/>
                    <a:ext cx="363300" cy="363300"/>
                  </a:xfrm>
                  <a:prstGeom prst="straightConnector1">
                    <a:avLst/>
                  </a:prstGeom>
                  <a:noFill/>
                  <a:ln cap="flat" cmpd="sng" w="9525">
                    <a:solidFill>
                      <a:schemeClr val="accent1"/>
                    </a:solidFill>
                    <a:prstDash val="solid"/>
                    <a:round/>
                    <a:headEnd len="med" w="med" type="none"/>
                    <a:tailEnd len="med" w="med" type="none"/>
                  </a:ln>
                </p:spPr>
              </p:cxnSp>
              <p:sp>
                <p:nvSpPr>
                  <p:cNvPr id="139" name="Google Shape;139;p6"/>
                  <p:cNvSpPr/>
                  <p:nvPr/>
                </p:nvSpPr>
                <p:spPr>
                  <a:xfrm>
                    <a:off x="8424000" y="43419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40" name="Google Shape;140;p6"/>
                <p:cNvGrpSpPr/>
                <p:nvPr/>
              </p:nvGrpSpPr>
              <p:grpSpPr>
                <a:xfrm>
                  <a:off x="8729588" y="3509788"/>
                  <a:ext cx="413438" cy="245700"/>
                  <a:chOff x="8729588" y="3509788"/>
                  <a:chExt cx="413438" cy="245700"/>
                </a:xfrm>
              </p:grpSpPr>
              <p:cxnSp>
                <p:nvCxnSpPr>
                  <p:cNvPr id="141" name="Google Shape;141;p6"/>
                  <p:cNvCxnSpPr/>
                  <p:nvPr/>
                </p:nvCxnSpPr>
                <p:spPr>
                  <a:xfrm rot="10800000">
                    <a:off x="9015225" y="3755350"/>
                    <a:ext cx="127800" cy="0"/>
                  </a:xfrm>
                  <a:prstGeom prst="straightConnector1">
                    <a:avLst/>
                  </a:prstGeom>
                  <a:noFill/>
                  <a:ln cap="flat" cmpd="sng" w="9525">
                    <a:solidFill>
                      <a:schemeClr val="accent1"/>
                    </a:solidFill>
                    <a:prstDash val="solid"/>
                    <a:round/>
                    <a:headEnd len="med" w="med" type="none"/>
                    <a:tailEnd len="med" w="med" type="none"/>
                  </a:ln>
                </p:spPr>
              </p:cxnSp>
              <p:cxnSp>
                <p:nvCxnSpPr>
                  <p:cNvPr id="142" name="Google Shape;142;p6"/>
                  <p:cNvCxnSpPr/>
                  <p:nvPr/>
                </p:nvCxnSpPr>
                <p:spPr>
                  <a:xfrm rot="10800000">
                    <a:off x="8804738" y="3540688"/>
                    <a:ext cx="214800" cy="214800"/>
                  </a:xfrm>
                  <a:prstGeom prst="straightConnector1">
                    <a:avLst/>
                  </a:prstGeom>
                  <a:noFill/>
                  <a:ln cap="flat" cmpd="sng" w="9525">
                    <a:solidFill>
                      <a:schemeClr val="accent1"/>
                    </a:solidFill>
                    <a:prstDash val="solid"/>
                    <a:round/>
                    <a:headEnd len="med" w="med" type="none"/>
                    <a:tailEnd len="med" w="med" type="none"/>
                  </a:ln>
                </p:spPr>
              </p:cxnSp>
              <p:sp>
                <p:nvSpPr>
                  <p:cNvPr id="143" name="Google Shape;143;p6"/>
                  <p:cNvSpPr/>
                  <p:nvPr/>
                </p:nvSpPr>
                <p:spPr>
                  <a:xfrm rot="10800000">
                    <a:off x="8729588" y="3509788"/>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4" name="Shape 144"/>
        <p:cNvGrpSpPr/>
        <p:nvPr/>
      </p:nvGrpSpPr>
      <p:grpSpPr>
        <a:xfrm>
          <a:off x="0" y="0"/>
          <a:ext cx="0" cy="0"/>
          <a:chOff x="0" y="0"/>
          <a:chExt cx="0" cy="0"/>
        </a:xfrm>
      </p:grpSpPr>
      <p:sp>
        <p:nvSpPr>
          <p:cNvPr id="145" name="Google Shape;145;p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46" name="Google Shape;146;p7"/>
          <p:cNvSpPr txBox="1"/>
          <p:nvPr>
            <p:ph idx="1" type="subTitle"/>
          </p:nvPr>
        </p:nvSpPr>
        <p:spPr>
          <a:xfrm>
            <a:off x="4786075" y="1744100"/>
            <a:ext cx="3645000" cy="2191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Inter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
        <p:nvSpPr>
          <p:cNvPr id="147" name="Google Shape;147;p7"/>
          <p:cNvSpPr/>
          <p:nvPr>
            <p:ph idx="2" type="pic"/>
          </p:nvPr>
        </p:nvSpPr>
        <p:spPr>
          <a:xfrm>
            <a:off x="796700" y="1194775"/>
            <a:ext cx="3579900" cy="3198000"/>
          </a:xfrm>
          <a:prstGeom prst="snip2DiagRect">
            <a:avLst>
              <a:gd fmla="val 0" name="adj1"/>
              <a:gd fmla="val 16667" name="adj2"/>
            </a:avLst>
          </a:prstGeom>
          <a:noFill/>
          <a:ln cap="flat" cmpd="sng" w="19050">
            <a:solidFill>
              <a:schemeClr val="accent2"/>
            </a:solidFill>
            <a:prstDash val="solid"/>
            <a:round/>
            <a:headEnd len="sm" w="sm" type="none"/>
            <a:tailEnd len="sm" w="sm" type="none"/>
          </a:ln>
        </p:spPr>
      </p:sp>
      <p:grpSp>
        <p:nvGrpSpPr>
          <p:cNvPr id="148" name="Google Shape;148;p7"/>
          <p:cNvGrpSpPr/>
          <p:nvPr/>
        </p:nvGrpSpPr>
        <p:grpSpPr>
          <a:xfrm>
            <a:off x="0" y="3071250"/>
            <a:ext cx="9147250" cy="2074650"/>
            <a:chOff x="0" y="3071250"/>
            <a:chExt cx="9147250" cy="2074650"/>
          </a:xfrm>
        </p:grpSpPr>
        <p:grpSp>
          <p:nvGrpSpPr>
            <p:cNvPr id="149" name="Google Shape;149;p7"/>
            <p:cNvGrpSpPr/>
            <p:nvPr/>
          </p:nvGrpSpPr>
          <p:grpSpPr>
            <a:xfrm>
              <a:off x="0" y="3509788"/>
              <a:ext cx="723475" cy="1636113"/>
              <a:chOff x="0" y="3509788"/>
              <a:chExt cx="723475" cy="1636113"/>
            </a:xfrm>
          </p:grpSpPr>
          <p:grpSp>
            <p:nvGrpSpPr>
              <p:cNvPr id="150" name="Google Shape;150;p7"/>
              <p:cNvGrpSpPr/>
              <p:nvPr/>
            </p:nvGrpSpPr>
            <p:grpSpPr>
              <a:xfrm>
                <a:off x="260650" y="4341950"/>
                <a:ext cx="462825" cy="803950"/>
                <a:chOff x="260650" y="4341950"/>
                <a:chExt cx="462825" cy="803950"/>
              </a:xfrm>
            </p:grpSpPr>
            <p:cxnSp>
              <p:nvCxnSpPr>
                <p:cNvPr id="151" name="Google Shape;151;p7"/>
                <p:cNvCxnSpPr/>
                <p:nvPr/>
              </p:nvCxnSpPr>
              <p:spPr>
                <a:xfrm rot="10800000">
                  <a:off x="260650" y="4765200"/>
                  <a:ext cx="0" cy="380700"/>
                </a:xfrm>
                <a:prstGeom prst="straightConnector1">
                  <a:avLst/>
                </a:prstGeom>
                <a:noFill/>
                <a:ln cap="flat" cmpd="sng" w="9525">
                  <a:solidFill>
                    <a:schemeClr val="accent1"/>
                  </a:solidFill>
                  <a:prstDash val="solid"/>
                  <a:round/>
                  <a:headEnd len="med" w="med" type="none"/>
                  <a:tailEnd len="med" w="med" type="none"/>
                </a:ln>
              </p:spPr>
            </p:cxnSp>
            <p:cxnSp>
              <p:nvCxnSpPr>
                <p:cNvPr id="152" name="Google Shape;152;p7"/>
                <p:cNvCxnSpPr/>
                <p:nvPr/>
              </p:nvCxnSpPr>
              <p:spPr>
                <a:xfrm flipH="1">
                  <a:off x="260650" y="4404275"/>
                  <a:ext cx="363300" cy="363300"/>
                </a:xfrm>
                <a:prstGeom prst="straightConnector1">
                  <a:avLst/>
                </a:prstGeom>
                <a:noFill/>
                <a:ln cap="flat" cmpd="sng" w="9525">
                  <a:solidFill>
                    <a:schemeClr val="accent1"/>
                  </a:solidFill>
                  <a:prstDash val="solid"/>
                  <a:round/>
                  <a:headEnd len="med" w="med" type="none"/>
                  <a:tailEnd len="med" w="med" type="none"/>
                </a:ln>
              </p:spPr>
            </p:cxnSp>
            <p:sp>
              <p:nvSpPr>
                <p:cNvPr id="153" name="Google Shape;153;p7"/>
                <p:cNvSpPr/>
                <p:nvPr/>
              </p:nvSpPr>
              <p:spPr>
                <a:xfrm flipH="1">
                  <a:off x="567175" y="43419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cxnSp>
            <p:nvCxnSpPr>
              <p:cNvPr id="154" name="Google Shape;154;p7"/>
              <p:cNvCxnSpPr/>
              <p:nvPr/>
            </p:nvCxnSpPr>
            <p:spPr>
              <a:xfrm flipH="1">
                <a:off x="308475" y="4052588"/>
                <a:ext cx="311100" cy="291600"/>
              </a:xfrm>
              <a:prstGeom prst="straightConnector1">
                <a:avLst/>
              </a:prstGeom>
              <a:noFill/>
              <a:ln cap="flat" cmpd="sng" w="9525">
                <a:solidFill>
                  <a:schemeClr val="lt2"/>
                </a:solidFill>
                <a:prstDash val="solid"/>
                <a:round/>
                <a:headEnd len="med" w="med" type="none"/>
                <a:tailEnd len="med" w="med" type="none"/>
              </a:ln>
            </p:spPr>
          </p:cxnSp>
          <p:cxnSp>
            <p:nvCxnSpPr>
              <p:cNvPr id="155" name="Google Shape;155;p7"/>
              <p:cNvCxnSpPr/>
              <p:nvPr/>
            </p:nvCxnSpPr>
            <p:spPr>
              <a:xfrm rot="10800000">
                <a:off x="0" y="4052588"/>
                <a:ext cx="618600" cy="0"/>
              </a:xfrm>
              <a:prstGeom prst="straightConnector1">
                <a:avLst/>
              </a:prstGeom>
              <a:noFill/>
              <a:ln cap="flat" cmpd="sng" w="9525">
                <a:solidFill>
                  <a:schemeClr val="lt2"/>
                </a:solidFill>
                <a:prstDash val="solid"/>
                <a:round/>
                <a:headEnd len="med" w="med" type="none"/>
                <a:tailEnd len="med" w="med" type="none"/>
              </a:ln>
            </p:spPr>
          </p:cxnSp>
          <p:sp>
            <p:nvSpPr>
              <p:cNvPr id="156" name="Google Shape;156;p7"/>
              <p:cNvSpPr/>
              <p:nvPr/>
            </p:nvSpPr>
            <p:spPr>
              <a:xfrm flipH="1">
                <a:off x="199625" y="4322363"/>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7" name="Google Shape;157;p7"/>
              <p:cNvCxnSpPr/>
              <p:nvPr/>
            </p:nvCxnSpPr>
            <p:spPr>
              <a:xfrm>
                <a:off x="4450" y="3912850"/>
                <a:ext cx="312600" cy="0"/>
              </a:xfrm>
              <a:prstGeom prst="straightConnector1">
                <a:avLst/>
              </a:prstGeom>
              <a:noFill/>
              <a:ln cap="flat" cmpd="sng" w="9525">
                <a:solidFill>
                  <a:schemeClr val="lt2"/>
                </a:solidFill>
                <a:prstDash val="solid"/>
                <a:round/>
                <a:headEnd len="med" w="med" type="none"/>
                <a:tailEnd len="med" w="med" type="none"/>
              </a:ln>
            </p:spPr>
          </p:cxnSp>
          <p:cxnSp>
            <p:nvCxnSpPr>
              <p:cNvPr id="158" name="Google Shape;158;p7"/>
              <p:cNvCxnSpPr/>
              <p:nvPr/>
            </p:nvCxnSpPr>
            <p:spPr>
              <a:xfrm flipH="1" rot="10800000">
                <a:off x="316813" y="3698188"/>
                <a:ext cx="214800" cy="214800"/>
              </a:xfrm>
              <a:prstGeom prst="straightConnector1">
                <a:avLst/>
              </a:prstGeom>
              <a:noFill/>
              <a:ln cap="flat" cmpd="sng" w="9525">
                <a:solidFill>
                  <a:schemeClr val="lt2"/>
                </a:solidFill>
                <a:prstDash val="solid"/>
                <a:round/>
                <a:headEnd len="med" w="med" type="none"/>
                <a:tailEnd len="med" w="med" type="none"/>
              </a:ln>
            </p:spPr>
          </p:cxnSp>
          <p:sp>
            <p:nvSpPr>
              <p:cNvPr id="159" name="Google Shape;159;p7"/>
              <p:cNvSpPr/>
              <p:nvPr/>
            </p:nvSpPr>
            <p:spPr>
              <a:xfrm flipH="1" rot="10800000">
                <a:off x="450463" y="3667288"/>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60" name="Google Shape;160;p7"/>
              <p:cNvCxnSpPr/>
              <p:nvPr/>
            </p:nvCxnSpPr>
            <p:spPr>
              <a:xfrm>
                <a:off x="4450" y="3755350"/>
                <a:ext cx="127800" cy="0"/>
              </a:xfrm>
              <a:prstGeom prst="straightConnector1">
                <a:avLst/>
              </a:prstGeom>
              <a:noFill/>
              <a:ln cap="flat" cmpd="sng" w="9525">
                <a:solidFill>
                  <a:schemeClr val="accent1"/>
                </a:solidFill>
                <a:prstDash val="solid"/>
                <a:round/>
                <a:headEnd len="med" w="med" type="none"/>
                <a:tailEnd len="med" w="med" type="none"/>
              </a:ln>
            </p:spPr>
          </p:cxnSp>
          <p:cxnSp>
            <p:nvCxnSpPr>
              <p:cNvPr id="161" name="Google Shape;161;p7"/>
              <p:cNvCxnSpPr/>
              <p:nvPr/>
            </p:nvCxnSpPr>
            <p:spPr>
              <a:xfrm flipH="1" rot="10800000">
                <a:off x="127938" y="3540688"/>
                <a:ext cx="214800" cy="214800"/>
              </a:xfrm>
              <a:prstGeom prst="straightConnector1">
                <a:avLst/>
              </a:prstGeom>
              <a:noFill/>
              <a:ln cap="flat" cmpd="sng" w="9525">
                <a:solidFill>
                  <a:schemeClr val="accent1"/>
                </a:solidFill>
                <a:prstDash val="solid"/>
                <a:round/>
                <a:headEnd len="med" w="med" type="none"/>
                <a:tailEnd len="med" w="med" type="none"/>
              </a:ln>
            </p:spPr>
          </p:cxnSp>
          <p:sp>
            <p:nvSpPr>
              <p:cNvPr id="162" name="Google Shape;162;p7"/>
              <p:cNvSpPr/>
              <p:nvPr/>
            </p:nvSpPr>
            <p:spPr>
              <a:xfrm flipH="1" rot="10800000">
                <a:off x="261588" y="3509788"/>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63" name="Google Shape;163;p7"/>
            <p:cNvGrpSpPr/>
            <p:nvPr/>
          </p:nvGrpSpPr>
          <p:grpSpPr>
            <a:xfrm>
              <a:off x="6645250" y="3071250"/>
              <a:ext cx="2502000" cy="2074650"/>
              <a:chOff x="6645250" y="3071250"/>
              <a:chExt cx="2502000" cy="2074650"/>
            </a:xfrm>
          </p:grpSpPr>
          <p:grpSp>
            <p:nvGrpSpPr>
              <p:cNvPr id="164" name="Google Shape;164;p7"/>
              <p:cNvGrpSpPr/>
              <p:nvPr/>
            </p:nvGrpSpPr>
            <p:grpSpPr>
              <a:xfrm>
                <a:off x="8561013" y="3689275"/>
                <a:ext cx="328125" cy="1456625"/>
                <a:chOff x="8561013" y="3689275"/>
                <a:chExt cx="328125" cy="1456625"/>
              </a:xfrm>
            </p:grpSpPr>
            <p:cxnSp>
              <p:nvCxnSpPr>
                <p:cNvPr id="165" name="Google Shape;165;p7"/>
                <p:cNvCxnSpPr/>
                <p:nvPr/>
              </p:nvCxnSpPr>
              <p:spPr>
                <a:xfrm rot="10800000">
                  <a:off x="8887100" y="3978600"/>
                  <a:ext cx="0" cy="1167300"/>
                </a:xfrm>
                <a:prstGeom prst="straightConnector1">
                  <a:avLst/>
                </a:prstGeom>
                <a:noFill/>
                <a:ln cap="flat" cmpd="sng" w="9525">
                  <a:solidFill>
                    <a:schemeClr val="accent1"/>
                  </a:solidFill>
                  <a:prstDash val="solid"/>
                  <a:round/>
                  <a:headEnd len="med" w="med" type="none"/>
                  <a:tailEnd len="med" w="med" type="none"/>
                </a:ln>
              </p:spPr>
            </p:cxnSp>
            <p:cxnSp>
              <p:nvCxnSpPr>
                <p:cNvPr id="166" name="Google Shape;166;p7"/>
                <p:cNvCxnSpPr/>
                <p:nvPr/>
              </p:nvCxnSpPr>
              <p:spPr>
                <a:xfrm>
                  <a:off x="8660538" y="3751600"/>
                  <a:ext cx="228600" cy="228600"/>
                </a:xfrm>
                <a:prstGeom prst="straightConnector1">
                  <a:avLst/>
                </a:prstGeom>
                <a:noFill/>
                <a:ln cap="flat" cmpd="sng" w="9525">
                  <a:solidFill>
                    <a:schemeClr val="accent1"/>
                  </a:solidFill>
                  <a:prstDash val="solid"/>
                  <a:round/>
                  <a:headEnd len="med" w="med" type="none"/>
                  <a:tailEnd len="med" w="med" type="none"/>
                </a:ln>
              </p:spPr>
            </p:cxnSp>
            <p:sp>
              <p:nvSpPr>
                <p:cNvPr id="167" name="Google Shape;167;p7"/>
                <p:cNvSpPr/>
                <p:nvPr/>
              </p:nvSpPr>
              <p:spPr>
                <a:xfrm>
                  <a:off x="8561013" y="3689275"/>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68" name="Google Shape;168;p7"/>
              <p:cNvGrpSpPr/>
              <p:nvPr/>
            </p:nvGrpSpPr>
            <p:grpSpPr>
              <a:xfrm>
                <a:off x="6645250" y="4802225"/>
                <a:ext cx="2502000" cy="88200"/>
                <a:chOff x="6645250" y="4802225"/>
                <a:chExt cx="2502000" cy="88200"/>
              </a:xfrm>
            </p:grpSpPr>
            <p:cxnSp>
              <p:nvCxnSpPr>
                <p:cNvPr id="169" name="Google Shape;169;p7"/>
                <p:cNvCxnSpPr/>
                <p:nvPr/>
              </p:nvCxnSpPr>
              <p:spPr>
                <a:xfrm>
                  <a:off x="6801550" y="4846325"/>
                  <a:ext cx="2345700" cy="0"/>
                </a:xfrm>
                <a:prstGeom prst="straightConnector1">
                  <a:avLst/>
                </a:prstGeom>
                <a:noFill/>
                <a:ln cap="flat" cmpd="sng" w="9525">
                  <a:solidFill>
                    <a:schemeClr val="lt2"/>
                  </a:solidFill>
                  <a:prstDash val="solid"/>
                  <a:round/>
                  <a:headEnd len="med" w="med" type="none"/>
                  <a:tailEnd len="med" w="med" type="none"/>
                </a:ln>
              </p:spPr>
            </p:cxnSp>
            <p:sp>
              <p:nvSpPr>
                <p:cNvPr id="170" name="Google Shape;170;p7"/>
                <p:cNvSpPr/>
                <p:nvPr/>
              </p:nvSpPr>
              <p:spPr>
                <a:xfrm flipH="1">
                  <a:off x="6645250" y="480222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71" name="Google Shape;171;p7"/>
              <p:cNvGrpSpPr/>
              <p:nvPr/>
            </p:nvGrpSpPr>
            <p:grpSpPr>
              <a:xfrm>
                <a:off x="8664500" y="3071250"/>
                <a:ext cx="479400" cy="711475"/>
                <a:chOff x="8664500" y="3071250"/>
                <a:chExt cx="479400" cy="711475"/>
              </a:xfrm>
            </p:grpSpPr>
            <p:cxnSp>
              <p:nvCxnSpPr>
                <p:cNvPr id="172" name="Google Shape;172;p7"/>
                <p:cNvCxnSpPr/>
                <p:nvPr/>
              </p:nvCxnSpPr>
              <p:spPr>
                <a:xfrm>
                  <a:off x="8668600" y="3478225"/>
                  <a:ext cx="262800" cy="262800"/>
                </a:xfrm>
                <a:prstGeom prst="straightConnector1">
                  <a:avLst/>
                </a:prstGeom>
                <a:noFill/>
                <a:ln cap="flat" cmpd="sng" w="9525">
                  <a:solidFill>
                    <a:schemeClr val="lt2"/>
                  </a:solidFill>
                  <a:prstDash val="solid"/>
                  <a:round/>
                  <a:headEnd len="med" w="med" type="none"/>
                  <a:tailEnd len="med" w="med" type="none"/>
                </a:ln>
              </p:spPr>
            </p:cxnSp>
            <p:cxnSp>
              <p:nvCxnSpPr>
                <p:cNvPr id="173" name="Google Shape;173;p7"/>
                <p:cNvCxnSpPr/>
                <p:nvPr/>
              </p:nvCxnSpPr>
              <p:spPr>
                <a:xfrm>
                  <a:off x="8664500" y="3476075"/>
                  <a:ext cx="479400" cy="0"/>
                </a:xfrm>
                <a:prstGeom prst="straightConnector1">
                  <a:avLst/>
                </a:prstGeom>
                <a:noFill/>
                <a:ln cap="flat" cmpd="sng" w="9525">
                  <a:solidFill>
                    <a:schemeClr val="lt2"/>
                  </a:solidFill>
                  <a:prstDash val="solid"/>
                  <a:round/>
                  <a:headEnd len="med" w="med" type="none"/>
                  <a:tailEnd len="med" w="med" type="none"/>
                </a:ln>
              </p:spPr>
            </p:cxnSp>
            <p:sp>
              <p:nvSpPr>
                <p:cNvPr id="174" name="Google Shape;174;p7"/>
                <p:cNvSpPr/>
                <p:nvPr/>
              </p:nvSpPr>
              <p:spPr>
                <a:xfrm>
                  <a:off x="8853975" y="369452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75" name="Google Shape;175;p7"/>
                <p:cNvCxnSpPr/>
                <p:nvPr/>
              </p:nvCxnSpPr>
              <p:spPr>
                <a:xfrm>
                  <a:off x="8668600" y="3073400"/>
                  <a:ext cx="262800" cy="262800"/>
                </a:xfrm>
                <a:prstGeom prst="straightConnector1">
                  <a:avLst/>
                </a:prstGeom>
                <a:noFill/>
                <a:ln cap="flat" cmpd="sng" w="9525">
                  <a:solidFill>
                    <a:schemeClr val="lt2"/>
                  </a:solidFill>
                  <a:prstDash val="solid"/>
                  <a:round/>
                  <a:headEnd len="med" w="med" type="none"/>
                  <a:tailEnd len="med" w="med" type="none"/>
                </a:ln>
              </p:spPr>
            </p:cxnSp>
            <p:cxnSp>
              <p:nvCxnSpPr>
                <p:cNvPr id="176" name="Google Shape;176;p7"/>
                <p:cNvCxnSpPr/>
                <p:nvPr/>
              </p:nvCxnSpPr>
              <p:spPr>
                <a:xfrm>
                  <a:off x="8664500" y="3071250"/>
                  <a:ext cx="479400" cy="0"/>
                </a:xfrm>
                <a:prstGeom prst="straightConnector1">
                  <a:avLst/>
                </a:prstGeom>
                <a:noFill/>
                <a:ln cap="flat" cmpd="sng" w="9525">
                  <a:solidFill>
                    <a:schemeClr val="lt2"/>
                  </a:solidFill>
                  <a:prstDash val="solid"/>
                  <a:round/>
                  <a:headEnd len="med" w="med" type="none"/>
                  <a:tailEnd len="med" w="med" type="none"/>
                </a:ln>
              </p:spPr>
            </p:cxnSp>
            <p:sp>
              <p:nvSpPr>
                <p:cNvPr id="177" name="Google Shape;177;p7"/>
                <p:cNvSpPr/>
                <p:nvPr/>
              </p:nvSpPr>
              <p:spPr>
                <a:xfrm>
                  <a:off x="8853975" y="328970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78" name="Shape 178"/>
        <p:cNvGrpSpPr/>
        <p:nvPr/>
      </p:nvGrpSpPr>
      <p:grpSpPr>
        <a:xfrm>
          <a:off x="0" y="0"/>
          <a:ext cx="0" cy="0"/>
          <a:chOff x="0" y="0"/>
          <a:chExt cx="0" cy="0"/>
        </a:xfrm>
      </p:grpSpPr>
      <p:sp>
        <p:nvSpPr>
          <p:cNvPr id="179" name="Google Shape;179;p8"/>
          <p:cNvSpPr/>
          <p:nvPr/>
        </p:nvSpPr>
        <p:spPr>
          <a:xfrm>
            <a:off x="713225" y="526950"/>
            <a:ext cx="7717500" cy="4089600"/>
          </a:xfrm>
          <a:prstGeom prst="snip2DiagRect">
            <a:avLst>
              <a:gd fmla="val 0" name="adj1"/>
              <a:gd fmla="val 13513" name="adj2"/>
            </a:avLst>
          </a:prstGeom>
          <a:solidFill>
            <a:schemeClr val="accen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80000"/>
              </a:lnSpc>
              <a:spcBef>
                <a:spcPts val="0"/>
              </a:spcBef>
              <a:spcAft>
                <a:spcPts val="0"/>
              </a:spcAft>
              <a:buClr>
                <a:srgbClr val="000000"/>
              </a:buClr>
              <a:buSzPts val="1100"/>
              <a:buFont typeface="Arial"/>
              <a:buNone/>
            </a:pPr>
            <a:r>
              <a:rPr lang="en" sz="1500">
                <a:latin typeface="Inter"/>
                <a:ea typeface="Inter"/>
                <a:cs typeface="Inter"/>
                <a:sym typeface="Inter"/>
              </a:rPr>
              <a:t> </a:t>
            </a:r>
            <a:endParaRPr sz="1500">
              <a:latin typeface="Inter"/>
              <a:ea typeface="Inter"/>
              <a:cs typeface="Inter"/>
              <a:sym typeface="Inter"/>
            </a:endParaRPr>
          </a:p>
        </p:txBody>
      </p:sp>
      <p:sp>
        <p:nvSpPr>
          <p:cNvPr id="180" name="Google Shape;180;p8"/>
          <p:cNvSpPr txBox="1"/>
          <p:nvPr>
            <p:ph type="title"/>
          </p:nvPr>
        </p:nvSpPr>
        <p:spPr>
          <a:xfrm>
            <a:off x="1768550" y="1307100"/>
            <a:ext cx="56070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pic>
        <p:nvPicPr>
          <p:cNvPr id="181" name="Google Shape;181;p8"/>
          <p:cNvPicPr preferRelativeResize="0"/>
          <p:nvPr/>
        </p:nvPicPr>
        <p:blipFill rotWithShape="1">
          <a:blip r:embed="rId2">
            <a:alphaModFix/>
          </a:blip>
          <a:srcRect b="0" l="0" r="0" t="30079"/>
          <a:stretch/>
        </p:blipFill>
        <p:spPr>
          <a:xfrm>
            <a:off x="265900" y="4"/>
            <a:ext cx="222225" cy="1893674"/>
          </a:xfrm>
          <a:prstGeom prst="rect">
            <a:avLst/>
          </a:prstGeom>
          <a:noFill/>
          <a:ln>
            <a:noFill/>
          </a:ln>
        </p:spPr>
      </p:pic>
      <p:grpSp>
        <p:nvGrpSpPr>
          <p:cNvPr id="182" name="Google Shape;182;p8"/>
          <p:cNvGrpSpPr/>
          <p:nvPr/>
        </p:nvGrpSpPr>
        <p:grpSpPr>
          <a:xfrm>
            <a:off x="0" y="399333"/>
            <a:ext cx="9152300" cy="4731242"/>
            <a:chOff x="0" y="399333"/>
            <a:chExt cx="9152300" cy="4731242"/>
          </a:xfrm>
        </p:grpSpPr>
        <p:grpSp>
          <p:nvGrpSpPr>
            <p:cNvPr id="183" name="Google Shape;183;p8"/>
            <p:cNvGrpSpPr/>
            <p:nvPr/>
          </p:nvGrpSpPr>
          <p:grpSpPr>
            <a:xfrm>
              <a:off x="8080901" y="399333"/>
              <a:ext cx="1071399" cy="4731242"/>
              <a:chOff x="8080901" y="399333"/>
              <a:chExt cx="1071399" cy="4731242"/>
            </a:xfrm>
          </p:grpSpPr>
          <p:grpSp>
            <p:nvGrpSpPr>
              <p:cNvPr id="184" name="Google Shape;184;p8"/>
              <p:cNvGrpSpPr/>
              <p:nvPr/>
            </p:nvGrpSpPr>
            <p:grpSpPr>
              <a:xfrm>
                <a:off x="8080901" y="399333"/>
                <a:ext cx="1071399" cy="544267"/>
                <a:chOff x="8496199" y="1044981"/>
                <a:chExt cx="595950" cy="302740"/>
              </a:xfrm>
            </p:grpSpPr>
            <p:cxnSp>
              <p:nvCxnSpPr>
                <p:cNvPr id="185" name="Google Shape;185;p8"/>
                <p:cNvCxnSpPr/>
                <p:nvPr/>
              </p:nvCxnSpPr>
              <p:spPr>
                <a:xfrm rot="10800000">
                  <a:off x="8830549" y="1347721"/>
                  <a:ext cx="261600" cy="0"/>
                </a:xfrm>
                <a:prstGeom prst="straightConnector1">
                  <a:avLst/>
                </a:prstGeom>
                <a:noFill/>
                <a:ln cap="flat" cmpd="sng" w="9525">
                  <a:solidFill>
                    <a:schemeClr val="lt2"/>
                  </a:solidFill>
                  <a:prstDash val="solid"/>
                  <a:round/>
                  <a:headEnd len="med" w="med" type="none"/>
                  <a:tailEnd len="med" w="med" type="none"/>
                </a:ln>
              </p:spPr>
            </p:cxnSp>
            <p:cxnSp>
              <p:nvCxnSpPr>
                <p:cNvPr id="186" name="Google Shape;186;p8"/>
                <p:cNvCxnSpPr/>
                <p:nvPr/>
              </p:nvCxnSpPr>
              <p:spPr>
                <a:xfrm rot="10800000">
                  <a:off x="8599363" y="1116413"/>
                  <a:ext cx="231300" cy="231300"/>
                </a:xfrm>
                <a:prstGeom prst="straightConnector1">
                  <a:avLst/>
                </a:prstGeom>
                <a:noFill/>
                <a:ln cap="flat" cmpd="sng" w="9525">
                  <a:solidFill>
                    <a:schemeClr val="lt2"/>
                  </a:solidFill>
                  <a:prstDash val="solid"/>
                  <a:round/>
                  <a:headEnd len="med" w="med" type="none"/>
                  <a:tailEnd len="med" w="med" type="none"/>
                </a:ln>
              </p:spPr>
            </p:cxnSp>
            <p:sp>
              <p:nvSpPr>
                <p:cNvPr id="187" name="Google Shape;187;p8"/>
                <p:cNvSpPr/>
                <p:nvPr/>
              </p:nvSpPr>
              <p:spPr>
                <a:xfrm rot="10800000">
                  <a:off x="8496199" y="1044981"/>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cxnSp>
            <p:nvCxnSpPr>
              <p:cNvPr id="188" name="Google Shape;188;p8"/>
              <p:cNvCxnSpPr/>
              <p:nvPr/>
            </p:nvCxnSpPr>
            <p:spPr>
              <a:xfrm rot="10800000">
                <a:off x="8397800" y="2356000"/>
                <a:ext cx="754500" cy="754500"/>
              </a:xfrm>
              <a:prstGeom prst="straightConnector1">
                <a:avLst/>
              </a:prstGeom>
              <a:noFill/>
              <a:ln cap="flat" cmpd="sng" w="9525">
                <a:solidFill>
                  <a:schemeClr val="accent1"/>
                </a:solidFill>
                <a:prstDash val="solid"/>
                <a:round/>
                <a:headEnd len="med" w="med" type="none"/>
                <a:tailEnd len="med" w="med" type="none"/>
              </a:ln>
            </p:spPr>
          </p:cxnSp>
          <p:cxnSp>
            <p:nvCxnSpPr>
              <p:cNvPr id="189" name="Google Shape;189;p8"/>
              <p:cNvCxnSpPr/>
              <p:nvPr/>
            </p:nvCxnSpPr>
            <p:spPr>
              <a:xfrm>
                <a:off x="8907750" y="3902975"/>
                <a:ext cx="0" cy="1227600"/>
              </a:xfrm>
              <a:prstGeom prst="straightConnector1">
                <a:avLst/>
              </a:prstGeom>
              <a:noFill/>
              <a:ln cap="flat" cmpd="sng" w="9525">
                <a:solidFill>
                  <a:schemeClr val="lt2"/>
                </a:solidFill>
                <a:prstDash val="solid"/>
                <a:round/>
                <a:headEnd len="med" w="med" type="none"/>
                <a:tailEnd len="med" w="med" type="none"/>
              </a:ln>
            </p:spPr>
          </p:cxnSp>
          <p:cxnSp>
            <p:nvCxnSpPr>
              <p:cNvPr id="190" name="Google Shape;190;p8"/>
              <p:cNvCxnSpPr/>
              <p:nvPr/>
            </p:nvCxnSpPr>
            <p:spPr>
              <a:xfrm rot="10800000">
                <a:off x="8412750" y="3411850"/>
                <a:ext cx="495000" cy="495000"/>
              </a:xfrm>
              <a:prstGeom prst="straightConnector1">
                <a:avLst/>
              </a:prstGeom>
              <a:noFill/>
              <a:ln cap="flat" cmpd="sng" w="9525">
                <a:solidFill>
                  <a:schemeClr val="lt2"/>
                </a:solidFill>
                <a:prstDash val="solid"/>
                <a:round/>
                <a:headEnd len="med" w="med" type="none"/>
                <a:tailEnd len="med" w="med" type="none"/>
              </a:ln>
            </p:spPr>
          </p:cxnSp>
        </p:grpSp>
        <p:grpSp>
          <p:nvGrpSpPr>
            <p:cNvPr id="191" name="Google Shape;191;p8"/>
            <p:cNvGrpSpPr/>
            <p:nvPr/>
          </p:nvGrpSpPr>
          <p:grpSpPr>
            <a:xfrm>
              <a:off x="0" y="4069163"/>
              <a:ext cx="622038" cy="900775"/>
              <a:chOff x="0" y="4069163"/>
              <a:chExt cx="622038" cy="900775"/>
            </a:xfrm>
          </p:grpSpPr>
          <p:cxnSp>
            <p:nvCxnSpPr>
              <p:cNvPr id="192" name="Google Shape;192;p8"/>
              <p:cNvCxnSpPr/>
              <p:nvPr/>
            </p:nvCxnSpPr>
            <p:spPr>
              <a:xfrm flipH="1">
                <a:off x="308475" y="4611963"/>
                <a:ext cx="311100" cy="291600"/>
              </a:xfrm>
              <a:prstGeom prst="straightConnector1">
                <a:avLst/>
              </a:prstGeom>
              <a:noFill/>
              <a:ln cap="flat" cmpd="sng" w="9525">
                <a:solidFill>
                  <a:schemeClr val="lt2"/>
                </a:solidFill>
                <a:prstDash val="solid"/>
                <a:round/>
                <a:headEnd len="med" w="med" type="none"/>
                <a:tailEnd len="med" w="med" type="none"/>
              </a:ln>
            </p:spPr>
          </p:cxnSp>
          <p:cxnSp>
            <p:nvCxnSpPr>
              <p:cNvPr id="193" name="Google Shape;193;p8"/>
              <p:cNvCxnSpPr/>
              <p:nvPr/>
            </p:nvCxnSpPr>
            <p:spPr>
              <a:xfrm rot="10800000">
                <a:off x="0" y="4611963"/>
                <a:ext cx="618600" cy="0"/>
              </a:xfrm>
              <a:prstGeom prst="straightConnector1">
                <a:avLst/>
              </a:prstGeom>
              <a:noFill/>
              <a:ln cap="flat" cmpd="sng" w="9525">
                <a:solidFill>
                  <a:schemeClr val="lt2"/>
                </a:solidFill>
                <a:prstDash val="solid"/>
                <a:round/>
                <a:headEnd len="med" w="med" type="none"/>
                <a:tailEnd len="med" w="med" type="none"/>
              </a:ln>
            </p:spPr>
          </p:cxnSp>
          <p:sp>
            <p:nvSpPr>
              <p:cNvPr id="194" name="Google Shape;194;p8"/>
              <p:cNvSpPr/>
              <p:nvPr/>
            </p:nvSpPr>
            <p:spPr>
              <a:xfrm flipH="1">
                <a:off x="199625" y="4881738"/>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95" name="Google Shape;195;p8"/>
              <p:cNvCxnSpPr/>
              <p:nvPr/>
            </p:nvCxnSpPr>
            <p:spPr>
              <a:xfrm>
                <a:off x="4450" y="4472225"/>
                <a:ext cx="312600" cy="0"/>
              </a:xfrm>
              <a:prstGeom prst="straightConnector1">
                <a:avLst/>
              </a:prstGeom>
              <a:noFill/>
              <a:ln cap="flat" cmpd="sng" w="9525">
                <a:solidFill>
                  <a:schemeClr val="lt2"/>
                </a:solidFill>
                <a:prstDash val="solid"/>
                <a:round/>
                <a:headEnd len="med" w="med" type="none"/>
                <a:tailEnd len="med" w="med" type="none"/>
              </a:ln>
            </p:spPr>
          </p:cxnSp>
          <p:cxnSp>
            <p:nvCxnSpPr>
              <p:cNvPr id="196" name="Google Shape;196;p8"/>
              <p:cNvCxnSpPr/>
              <p:nvPr/>
            </p:nvCxnSpPr>
            <p:spPr>
              <a:xfrm flipH="1" rot="10800000">
                <a:off x="316813" y="4257563"/>
                <a:ext cx="214800" cy="214800"/>
              </a:xfrm>
              <a:prstGeom prst="straightConnector1">
                <a:avLst/>
              </a:prstGeom>
              <a:noFill/>
              <a:ln cap="flat" cmpd="sng" w="9525">
                <a:solidFill>
                  <a:schemeClr val="lt2"/>
                </a:solidFill>
                <a:prstDash val="solid"/>
                <a:round/>
                <a:headEnd len="med" w="med" type="none"/>
                <a:tailEnd len="med" w="med" type="none"/>
              </a:ln>
            </p:spPr>
          </p:cxnSp>
          <p:sp>
            <p:nvSpPr>
              <p:cNvPr id="197" name="Google Shape;197;p8"/>
              <p:cNvSpPr/>
              <p:nvPr/>
            </p:nvSpPr>
            <p:spPr>
              <a:xfrm flipH="1" rot="10800000">
                <a:off x="465738" y="4226663"/>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98" name="Google Shape;198;p8"/>
              <p:cNvCxnSpPr/>
              <p:nvPr/>
            </p:nvCxnSpPr>
            <p:spPr>
              <a:xfrm>
                <a:off x="4450" y="4314725"/>
                <a:ext cx="127800" cy="0"/>
              </a:xfrm>
              <a:prstGeom prst="straightConnector1">
                <a:avLst/>
              </a:prstGeom>
              <a:noFill/>
              <a:ln cap="flat" cmpd="sng" w="9525">
                <a:solidFill>
                  <a:schemeClr val="accent1"/>
                </a:solidFill>
                <a:prstDash val="solid"/>
                <a:round/>
                <a:headEnd len="med" w="med" type="none"/>
                <a:tailEnd len="med" w="med" type="none"/>
              </a:ln>
            </p:spPr>
          </p:cxnSp>
          <p:cxnSp>
            <p:nvCxnSpPr>
              <p:cNvPr id="199" name="Google Shape;199;p8"/>
              <p:cNvCxnSpPr/>
              <p:nvPr/>
            </p:nvCxnSpPr>
            <p:spPr>
              <a:xfrm flipH="1" rot="10800000">
                <a:off x="127938" y="4100063"/>
                <a:ext cx="214800" cy="214800"/>
              </a:xfrm>
              <a:prstGeom prst="straightConnector1">
                <a:avLst/>
              </a:prstGeom>
              <a:noFill/>
              <a:ln cap="flat" cmpd="sng" w="9525">
                <a:solidFill>
                  <a:schemeClr val="accent1"/>
                </a:solidFill>
                <a:prstDash val="solid"/>
                <a:round/>
                <a:headEnd len="med" w="med" type="none"/>
                <a:tailEnd len="med" w="med" type="none"/>
              </a:ln>
            </p:spPr>
          </p:cxnSp>
          <p:sp>
            <p:nvSpPr>
              <p:cNvPr id="200" name="Google Shape;200;p8"/>
              <p:cNvSpPr/>
              <p:nvPr/>
            </p:nvSpPr>
            <p:spPr>
              <a:xfrm flipH="1" rot="10800000">
                <a:off x="261588" y="4069163"/>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01" name="Shape 201"/>
        <p:cNvGrpSpPr/>
        <p:nvPr/>
      </p:nvGrpSpPr>
      <p:grpSpPr>
        <a:xfrm>
          <a:off x="0" y="0"/>
          <a:ext cx="0" cy="0"/>
          <a:chOff x="0" y="0"/>
          <a:chExt cx="0" cy="0"/>
        </a:xfrm>
      </p:grpSpPr>
      <p:grpSp>
        <p:nvGrpSpPr>
          <p:cNvPr id="202" name="Google Shape;202;p9"/>
          <p:cNvGrpSpPr/>
          <p:nvPr/>
        </p:nvGrpSpPr>
        <p:grpSpPr>
          <a:xfrm>
            <a:off x="1100" y="0"/>
            <a:ext cx="9202188" cy="5169750"/>
            <a:chOff x="1100" y="0"/>
            <a:chExt cx="9202188" cy="5169750"/>
          </a:xfrm>
        </p:grpSpPr>
        <p:grpSp>
          <p:nvGrpSpPr>
            <p:cNvPr id="203" name="Google Shape;203;p9"/>
            <p:cNvGrpSpPr/>
            <p:nvPr/>
          </p:nvGrpSpPr>
          <p:grpSpPr>
            <a:xfrm>
              <a:off x="8540725" y="3247675"/>
              <a:ext cx="318900" cy="1897575"/>
              <a:chOff x="8540725" y="3247675"/>
              <a:chExt cx="318900" cy="1897575"/>
            </a:xfrm>
          </p:grpSpPr>
          <p:cxnSp>
            <p:nvCxnSpPr>
              <p:cNvPr id="204" name="Google Shape;204;p9"/>
              <p:cNvCxnSpPr/>
              <p:nvPr/>
            </p:nvCxnSpPr>
            <p:spPr>
              <a:xfrm rot="10800000">
                <a:off x="8859550" y="3563350"/>
                <a:ext cx="0" cy="1581900"/>
              </a:xfrm>
              <a:prstGeom prst="straightConnector1">
                <a:avLst/>
              </a:prstGeom>
              <a:noFill/>
              <a:ln cap="flat" cmpd="sng" w="9525">
                <a:solidFill>
                  <a:schemeClr val="lt2"/>
                </a:solidFill>
                <a:prstDash val="solid"/>
                <a:round/>
                <a:headEnd len="med" w="med" type="none"/>
                <a:tailEnd len="med" w="med" type="none"/>
              </a:ln>
            </p:spPr>
          </p:cxnSp>
          <p:cxnSp>
            <p:nvCxnSpPr>
              <p:cNvPr id="205" name="Google Shape;205;p9"/>
              <p:cNvCxnSpPr/>
              <p:nvPr/>
            </p:nvCxnSpPr>
            <p:spPr>
              <a:xfrm>
                <a:off x="8540725" y="3247675"/>
                <a:ext cx="318900" cy="318900"/>
              </a:xfrm>
              <a:prstGeom prst="straightConnector1">
                <a:avLst/>
              </a:prstGeom>
              <a:noFill/>
              <a:ln cap="flat" cmpd="sng" w="9525">
                <a:solidFill>
                  <a:schemeClr val="lt2"/>
                </a:solidFill>
                <a:prstDash val="solid"/>
                <a:round/>
                <a:headEnd len="med" w="med" type="none"/>
                <a:tailEnd len="med" w="med" type="none"/>
              </a:ln>
            </p:spPr>
          </p:cxnSp>
        </p:grpSp>
        <p:grpSp>
          <p:nvGrpSpPr>
            <p:cNvPr id="206" name="Google Shape;206;p9"/>
            <p:cNvGrpSpPr/>
            <p:nvPr/>
          </p:nvGrpSpPr>
          <p:grpSpPr>
            <a:xfrm>
              <a:off x="1100" y="3694550"/>
              <a:ext cx="1178700" cy="909450"/>
              <a:chOff x="1100" y="3694550"/>
              <a:chExt cx="1178700" cy="909450"/>
            </a:xfrm>
          </p:grpSpPr>
          <p:cxnSp>
            <p:nvCxnSpPr>
              <p:cNvPr id="207" name="Google Shape;207;p9"/>
              <p:cNvCxnSpPr/>
              <p:nvPr/>
            </p:nvCxnSpPr>
            <p:spPr>
              <a:xfrm>
                <a:off x="308300" y="3766400"/>
                <a:ext cx="871500" cy="837600"/>
              </a:xfrm>
              <a:prstGeom prst="straightConnector1">
                <a:avLst/>
              </a:prstGeom>
              <a:noFill/>
              <a:ln cap="flat" cmpd="sng" w="9525">
                <a:solidFill>
                  <a:schemeClr val="lt2"/>
                </a:solidFill>
                <a:prstDash val="solid"/>
                <a:round/>
                <a:headEnd len="med" w="med" type="none"/>
                <a:tailEnd len="med" w="med" type="none"/>
              </a:ln>
            </p:spPr>
          </p:cxnSp>
          <p:cxnSp>
            <p:nvCxnSpPr>
              <p:cNvPr id="208" name="Google Shape;208;p9"/>
              <p:cNvCxnSpPr/>
              <p:nvPr/>
            </p:nvCxnSpPr>
            <p:spPr>
              <a:xfrm rot="10800000">
                <a:off x="1100" y="4604000"/>
                <a:ext cx="1178700" cy="0"/>
              </a:xfrm>
              <a:prstGeom prst="straightConnector1">
                <a:avLst/>
              </a:prstGeom>
              <a:noFill/>
              <a:ln cap="flat" cmpd="sng" w="9525">
                <a:solidFill>
                  <a:schemeClr val="lt2"/>
                </a:solidFill>
                <a:prstDash val="solid"/>
                <a:round/>
                <a:headEnd len="med" w="med" type="none"/>
                <a:tailEnd len="med" w="med" type="none"/>
              </a:ln>
            </p:spPr>
          </p:cxnSp>
          <p:sp>
            <p:nvSpPr>
              <p:cNvPr id="209" name="Google Shape;209;p9"/>
              <p:cNvSpPr/>
              <p:nvPr/>
            </p:nvSpPr>
            <p:spPr>
              <a:xfrm>
                <a:off x="208050" y="369455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10" name="Google Shape;210;p9"/>
            <p:cNvGrpSpPr/>
            <p:nvPr/>
          </p:nvGrpSpPr>
          <p:grpSpPr>
            <a:xfrm>
              <a:off x="1700725" y="0"/>
              <a:ext cx="951525" cy="876750"/>
              <a:chOff x="1700725" y="0"/>
              <a:chExt cx="951525" cy="876750"/>
            </a:xfrm>
          </p:grpSpPr>
          <p:cxnSp>
            <p:nvCxnSpPr>
              <p:cNvPr id="211" name="Google Shape;211;p9"/>
              <p:cNvCxnSpPr/>
              <p:nvPr/>
            </p:nvCxnSpPr>
            <p:spPr>
              <a:xfrm flipH="1">
                <a:off x="1780750" y="0"/>
                <a:ext cx="871500" cy="837600"/>
              </a:xfrm>
              <a:prstGeom prst="straightConnector1">
                <a:avLst/>
              </a:prstGeom>
              <a:noFill/>
              <a:ln cap="flat" cmpd="sng" w="9525">
                <a:solidFill>
                  <a:schemeClr val="accent1"/>
                </a:solidFill>
                <a:prstDash val="solid"/>
                <a:round/>
                <a:headEnd len="med" w="med" type="none"/>
                <a:tailEnd len="med" w="med" type="none"/>
              </a:ln>
            </p:spPr>
          </p:cxnSp>
          <p:sp>
            <p:nvSpPr>
              <p:cNvPr id="212" name="Google Shape;212;p9"/>
              <p:cNvSpPr/>
              <p:nvPr/>
            </p:nvSpPr>
            <p:spPr>
              <a:xfrm flipH="1">
                <a:off x="1700725" y="788550"/>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13" name="Google Shape;213;p9"/>
            <p:cNvGrpSpPr/>
            <p:nvPr/>
          </p:nvGrpSpPr>
          <p:grpSpPr>
            <a:xfrm>
              <a:off x="2867888" y="0"/>
              <a:ext cx="3824913" cy="989050"/>
              <a:chOff x="2867888" y="0"/>
              <a:chExt cx="3824913" cy="989050"/>
            </a:xfrm>
          </p:grpSpPr>
          <p:cxnSp>
            <p:nvCxnSpPr>
              <p:cNvPr id="214" name="Google Shape;214;p9"/>
              <p:cNvCxnSpPr/>
              <p:nvPr/>
            </p:nvCxnSpPr>
            <p:spPr>
              <a:xfrm flipH="1">
                <a:off x="2867900" y="0"/>
                <a:ext cx="571200" cy="561300"/>
              </a:xfrm>
              <a:prstGeom prst="straightConnector1">
                <a:avLst/>
              </a:prstGeom>
              <a:noFill/>
              <a:ln cap="flat" cmpd="sng" w="9525">
                <a:solidFill>
                  <a:schemeClr val="lt2"/>
                </a:solidFill>
                <a:prstDash val="solid"/>
                <a:round/>
                <a:headEnd len="med" w="med" type="none"/>
                <a:tailEnd len="med" w="med" type="none"/>
              </a:ln>
            </p:spPr>
          </p:cxnSp>
          <p:cxnSp>
            <p:nvCxnSpPr>
              <p:cNvPr id="215" name="Google Shape;215;p9"/>
              <p:cNvCxnSpPr/>
              <p:nvPr/>
            </p:nvCxnSpPr>
            <p:spPr>
              <a:xfrm>
                <a:off x="2867888" y="561300"/>
                <a:ext cx="3358800" cy="0"/>
              </a:xfrm>
              <a:prstGeom prst="straightConnector1">
                <a:avLst/>
              </a:prstGeom>
              <a:noFill/>
              <a:ln cap="flat" cmpd="sng" w="9525">
                <a:solidFill>
                  <a:schemeClr val="lt2"/>
                </a:solidFill>
                <a:prstDash val="solid"/>
                <a:round/>
                <a:headEnd len="med" w="med" type="none"/>
                <a:tailEnd len="med" w="med" type="none"/>
              </a:ln>
            </p:spPr>
          </p:cxnSp>
          <p:cxnSp>
            <p:nvCxnSpPr>
              <p:cNvPr id="216" name="Google Shape;216;p9"/>
              <p:cNvCxnSpPr/>
              <p:nvPr/>
            </p:nvCxnSpPr>
            <p:spPr>
              <a:xfrm>
                <a:off x="6226700" y="561300"/>
                <a:ext cx="402900" cy="402900"/>
              </a:xfrm>
              <a:prstGeom prst="straightConnector1">
                <a:avLst/>
              </a:prstGeom>
              <a:noFill/>
              <a:ln cap="flat" cmpd="sng" w="9525">
                <a:solidFill>
                  <a:schemeClr val="lt2"/>
                </a:solidFill>
                <a:prstDash val="solid"/>
                <a:round/>
                <a:headEnd len="med" w="med" type="none"/>
                <a:tailEnd len="med" w="med" type="none"/>
              </a:ln>
            </p:spPr>
          </p:cxnSp>
          <p:sp>
            <p:nvSpPr>
              <p:cNvPr id="217" name="Google Shape;217;p9"/>
              <p:cNvSpPr/>
              <p:nvPr/>
            </p:nvSpPr>
            <p:spPr>
              <a:xfrm>
                <a:off x="6536500" y="900850"/>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18" name="Google Shape;218;p9"/>
            <p:cNvGrpSpPr/>
            <p:nvPr/>
          </p:nvGrpSpPr>
          <p:grpSpPr>
            <a:xfrm>
              <a:off x="1385988" y="4166325"/>
              <a:ext cx="4110613" cy="1003425"/>
              <a:chOff x="1385988" y="4166325"/>
              <a:chExt cx="4110613" cy="1003425"/>
            </a:xfrm>
          </p:grpSpPr>
          <p:cxnSp>
            <p:nvCxnSpPr>
              <p:cNvPr id="219" name="Google Shape;219;p9"/>
              <p:cNvCxnSpPr/>
              <p:nvPr/>
            </p:nvCxnSpPr>
            <p:spPr>
              <a:xfrm>
                <a:off x="1386000" y="4608450"/>
                <a:ext cx="571200" cy="561300"/>
              </a:xfrm>
              <a:prstGeom prst="straightConnector1">
                <a:avLst/>
              </a:prstGeom>
              <a:noFill/>
              <a:ln cap="flat" cmpd="sng" w="9525">
                <a:solidFill>
                  <a:schemeClr val="lt2"/>
                </a:solidFill>
                <a:prstDash val="solid"/>
                <a:round/>
                <a:headEnd len="med" w="med" type="none"/>
                <a:tailEnd len="med" w="med" type="none"/>
              </a:ln>
            </p:spPr>
          </p:cxnSp>
          <p:cxnSp>
            <p:nvCxnSpPr>
              <p:cNvPr id="220" name="Google Shape;220;p9"/>
              <p:cNvCxnSpPr/>
              <p:nvPr/>
            </p:nvCxnSpPr>
            <p:spPr>
              <a:xfrm>
                <a:off x="1385988" y="4608450"/>
                <a:ext cx="3628500" cy="0"/>
              </a:xfrm>
              <a:prstGeom prst="straightConnector1">
                <a:avLst/>
              </a:prstGeom>
              <a:noFill/>
              <a:ln cap="flat" cmpd="sng" w="9525">
                <a:solidFill>
                  <a:schemeClr val="lt2"/>
                </a:solidFill>
                <a:prstDash val="solid"/>
                <a:round/>
                <a:headEnd len="med" w="med" type="none"/>
                <a:tailEnd len="med" w="med" type="none"/>
              </a:ln>
            </p:spPr>
          </p:cxnSp>
          <p:cxnSp>
            <p:nvCxnSpPr>
              <p:cNvPr id="221" name="Google Shape;221;p9"/>
              <p:cNvCxnSpPr/>
              <p:nvPr/>
            </p:nvCxnSpPr>
            <p:spPr>
              <a:xfrm flipH="1" rot="10800000">
                <a:off x="5014500" y="4205550"/>
                <a:ext cx="402900" cy="402900"/>
              </a:xfrm>
              <a:prstGeom prst="straightConnector1">
                <a:avLst/>
              </a:prstGeom>
              <a:noFill/>
              <a:ln cap="flat" cmpd="sng" w="9525">
                <a:solidFill>
                  <a:schemeClr val="lt2"/>
                </a:solidFill>
                <a:prstDash val="solid"/>
                <a:round/>
                <a:headEnd len="med" w="med" type="none"/>
                <a:tailEnd len="med" w="med" type="none"/>
              </a:ln>
            </p:spPr>
          </p:cxnSp>
          <p:sp>
            <p:nvSpPr>
              <p:cNvPr id="222" name="Google Shape;222;p9"/>
              <p:cNvSpPr/>
              <p:nvPr/>
            </p:nvSpPr>
            <p:spPr>
              <a:xfrm>
                <a:off x="5340300" y="4166325"/>
                <a:ext cx="156300" cy="882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23" name="Google Shape;223;p9"/>
            <p:cNvGrpSpPr/>
            <p:nvPr/>
          </p:nvGrpSpPr>
          <p:grpSpPr>
            <a:xfrm>
              <a:off x="6380200" y="4608450"/>
              <a:ext cx="2823088" cy="235625"/>
              <a:chOff x="6380200" y="4608450"/>
              <a:chExt cx="2823088" cy="235625"/>
            </a:xfrm>
          </p:grpSpPr>
          <p:cxnSp>
            <p:nvCxnSpPr>
              <p:cNvPr id="224" name="Google Shape;224;p9"/>
              <p:cNvCxnSpPr/>
              <p:nvPr/>
            </p:nvCxnSpPr>
            <p:spPr>
              <a:xfrm>
                <a:off x="6629588" y="4608450"/>
                <a:ext cx="2573700" cy="0"/>
              </a:xfrm>
              <a:prstGeom prst="straightConnector1">
                <a:avLst/>
              </a:prstGeom>
              <a:noFill/>
              <a:ln cap="flat" cmpd="sng" w="9525">
                <a:solidFill>
                  <a:schemeClr val="accent1"/>
                </a:solidFill>
                <a:prstDash val="solid"/>
                <a:round/>
                <a:headEnd len="med" w="med" type="none"/>
                <a:tailEnd len="med" w="med" type="none"/>
              </a:ln>
            </p:spPr>
          </p:cxnSp>
          <p:cxnSp>
            <p:nvCxnSpPr>
              <p:cNvPr id="225" name="Google Shape;225;p9"/>
              <p:cNvCxnSpPr/>
              <p:nvPr/>
            </p:nvCxnSpPr>
            <p:spPr>
              <a:xfrm flipH="1" rot="10800000">
                <a:off x="6449300" y="4608450"/>
                <a:ext cx="180300" cy="180300"/>
              </a:xfrm>
              <a:prstGeom prst="straightConnector1">
                <a:avLst/>
              </a:prstGeom>
              <a:noFill/>
              <a:ln cap="flat" cmpd="sng" w="9525">
                <a:solidFill>
                  <a:schemeClr val="accent1"/>
                </a:solidFill>
                <a:prstDash val="solid"/>
                <a:round/>
                <a:headEnd len="med" w="med" type="none"/>
                <a:tailEnd len="med" w="med" type="none"/>
              </a:ln>
            </p:spPr>
          </p:cxnSp>
          <p:sp>
            <p:nvSpPr>
              <p:cNvPr id="226" name="Google Shape;226;p9"/>
              <p:cNvSpPr/>
              <p:nvPr/>
            </p:nvSpPr>
            <p:spPr>
              <a:xfrm>
                <a:off x="6380200" y="4755875"/>
                <a:ext cx="156300" cy="88200"/>
              </a:xfrm>
              <a:prstGeom prst="ellipse">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pic>
        <p:nvPicPr>
          <p:cNvPr id="227" name="Google Shape;227;p9"/>
          <p:cNvPicPr preferRelativeResize="0"/>
          <p:nvPr/>
        </p:nvPicPr>
        <p:blipFill rotWithShape="1">
          <a:blip r:embed="rId2">
            <a:alphaModFix/>
          </a:blip>
          <a:srcRect b="0" l="0" r="0" t="55253"/>
          <a:stretch/>
        </p:blipFill>
        <p:spPr>
          <a:xfrm>
            <a:off x="247950" y="0"/>
            <a:ext cx="222225" cy="1211851"/>
          </a:xfrm>
          <a:prstGeom prst="rect">
            <a:avLst/>
          </a:prstGeom>
          <a:noFill/>
          <a:ln>
            <a:noFill/>
          </a:ln>
        </p:spPr>
      </p:pic>
      <p:sp>
        <p:nvSpPr>
          <p:cNvPr id="228" name="Google Shape;228;p9"/>
          <p:cNvSpPr txBox="1"/>
          <p:nvPr>
            <p:ph type="title"/>
          </p:nvPr>
        </p:nvSpPr>
        <p:spPr>
          <a:xfrm>
            <a:off x="1560450" y="1627950"/>
            <a:ext cx="6023100" cy="1315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29" name="Google Shape;229;p9"/>
          <p:cNvSpPr txBox="1"/>
          <p:nvPr>
            <p:ph idx="1" type="subTitle"/>
          </p:nvPr>
        </p:nvSpPr>
        <p:spPr>
          <a:xfrm>
            <a:off x="1560450" y="3012400"/>
            <a:ext cx="6023100" cy="67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30" name="Shape 230"/>
        <p:cNvGrpSpPr/>
        <p:nvPr/>
      </p:nvGrpSpPr>
      <p:grpSpPr>
        <a:xfrm>
          <a:off x="0" y="0"/>
          <a:ext cx="0" cy="0"/>
          <a:chOff x="0" y="0"/>
          <a:chExt cx="0" cy="0"/>
        </a:xfrm>
      </p:grpSpPr>
      <p:sp>
        <p:nvSpPr>
          <p:cNvPr id="231" name="Google Shape;231;p10"/>
          <p:cNvSpPr/>
          <p:nvPr>
            <p:ph idx="2" type="pic"/>
          </p:nvPr>
        </p:nvSpPr>
        <p:spPr>
          <a:xfrm>
            <a:off x="0" y="0"/>
            <a:ext cx="9144000" cy="5143500"/>
          </a:xfrm>
          <a:prstGeom prst="rect">
            <a:avLst/>
          </a:prstGeom>
          <a:noFill/>
          <a:ln>
            <a:noFill/>
          </a:ln>
        </p:spPr>
      </p:sp>
      <p:sp>
        <p:nvSpPr>
          <p:cNvPr id="232" name="Google Shape;232;p10"/>
          <p:cNvSpPr txBox="1"/>
          <p:nvPr>
            <p:ph type="title"/>
          </p:nvPr>
        </p:nvSpPr>
        <p:spPr>
          <a:xfrm>
            <a:off x="1216225" y="4014450"/>
            <a:ext cx="6711600" cy="5727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000"/>
              <a:buFont typeface="Kanit SemiBold"/>
              <a:buNone/>
              <a:defRPr sz="24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2"/>
              </a:buClr>
              <a:buSzPts val="3000"/>
              <a:buFont typeface="Kanit"/>
              <a:buNone/>
              <a:defRPr sz="3000">
                <a:solidFill>
                  <a:schemeClr val="lt2"/>
                </a:solidFill>
                <a:latin typeface="Kanit"/>
                <a:ea typeface="Kanit"/>
                <a:cs typeface="Kanit"/>
                <a:sym typeface="Kanit"/>
              </a:defRPr>
            </a:lvl1pPr>
            <a:lvl2pPr lvl="1" rtl="0">
              <a:spcBef>
                <a:spcPts val="0"/>
              </a:spcBef>
              <a:spcAft>
                <a:spcPts val="0"/>
              </a:spcAft>
              <a:buClr>
                <a:schemeClr val="lt2"/>
              </a:buClr>
              <a:buSzPts val="3500"/>
              <a:buFont typeface="Kanit"/>
              <a:buNone/>
              <a:defRPr sz="3500">
                <a:solidFill>
                  <a:schemeClr val="lt2"/>
                </a:solidFill>
                <a:latin typeface="Kanit"/>
                <a:ea typeface="Kanit"/>
                <a:cs typeface="Kanit"/>
                <a:sym typeface="Kanit"/>
              </a:defRPr>
            </a:lvl2pPr>
            <a:lvl3pPr lvl="2" rtl="0">
              <a:spcBef>
                <a:spcPts val="0"/>
              </a:spcBef>
              <a:spcAft>
                <a:spcPts val="0"/>
              </a:spcAft>
              <a:buClr>
                <a:schemeClr val="lt2"/>
              </a:buClr>
              <a:buSzPts val="3500"/>
              <a:buFont typeface="Kanit"/>
              <a:buNone/>
              <a:defRPr sz="3500">
                <a:solidFill>
                  <a:schemeClr val="lt2"/>
                </a:solidFill>
                <a:latin typeface="Kanit"/>
                <a:ea typeface="Kanit"/>
                <a:cs typeface="Kanit"/>
                <a:sym typeface="Kanit"/>
              </a:defRPr>
            </a:lvl3pPr>
            <a:lvl4pPr lvl="3" rtl="0">
              <a:spcBef>
                <a:spcPts val="0"/>
              </a:spcBef>
              <a:spcAft>
                <a:spcPts val="0"/>
              </a:spcAft>
              <a:buClr>
                <a:schemeClr val="lt2"/>
              </a:buClr>
              <a:buSzPts val="3500"/>
              <a:buFont typeface="Kanit"/>
              <a:buNone/>
              <a:defRPr sz="3500">
                <a:solidFill>
                  <a:schemeClr val="lt2"/>
                </a:solidFill>
                <a:latin typeface="Kanit"/>
                <a:ea typeface="Kanit"/>
                <a:cs typeface="Kanit"/>
                <a:sym typeface="Kanit"/>
              </a:defRPr>
            </a:lvl4pPr>
            <a:lvl5pPr lvl="4" rtl="0">
              <a:spcBef>
                <a:spcPts val="0"/>
              </a:spcBef>
              <a:spcAft>
                <a:spcPts val="0"/>
              </a:spcAft>
              <a:buClr>
                <a:schemeClr val="lt2"/>
              </a:buClr>
              <a:buSzPts val="3500"/>
              <a:buFont typeface="Kanit"/>
              <a:buNone/>
              <a:defRPr sz="3500">
                <a:solidFill>
                  <a:schemeClr val="lt2"/>
                </a:solidFill>
                <a:latin typeface="Kanit"/>
                <a:ea typeface="Kanit"/>
                <a:cs typeface="Kanit"/>
                <a:sym typeface="Kanit"/>
              </a:defRPr>
            </a:lvl5pPr>
            <a:lvl6pPr lvl="5" rtl="0">
              <a:spcBef>
                <a:spcPts val="0"/>
              </a:spcBef>
              <a:spcAft>
                <a:spcPts val="0"/>
              </a:spcAft>
              <a:buClr>
                <a:schemeClr val="lt2"/>
              </a:buClr>
              <a:buSzPts val="3500"/>
              <a:buFont typeface="Kanit"/>
              <a:buNone/>
              <a:defRPr sz="3500">
                <a:solidFill>
                  <a:schemeClr val="lt2"/>
                </a:solidFill>
                <a:latin typeface="Kanit"/>
                <a:ea typeface="Kanit"/>
                <a:cs typeface="Kanit"/>
                <a:sym typeface="Kanit"/>
              </a:defRPr>
            </a:lvl6pPr>
            <a:lvl7pPr lvl="6" rtl="0">
              <a:spcBef>
                <a:spcPts val="0"/>
              </a:spcBef>
              <a:spcAft>
                <a:spcPts val="0"/>
              </a:spcAft>
              <a:buClr>
                <a:schemeClr val="lt2"/>
              </a:buClr>
              <a:buSzPts val="3500"/>
              <a:buFont typeface="Kanit"/>
              <a:buNone/>
              <a:defRPr sz="3500">
                <a:solidFill>
                  <a:schemeClr val="lt2"/>
                </a:solidFill>
                <a:latin typeface="Kanit"/>
                <a:ea typeface="Kanit"/>
                <a:cs typeface="Kanit"/>
                <a:sym typeface="Kanit"/>
              </a:defRPr>
            </a:lvl7pPr>
            <a:lvl8pPr lvl="7" rtl="0">
              <a:spcBef>
                <a:spcPts val="0"/>
              </a:spcBef>
              <a:spcAft>
                <a:spcPts val="0"/>
              </a:spcAft>
              <a:buClr>
                <a:schemeClr val="lt2"/>
              </a:buClr>
              <a:buSzPts val="3500"/>
              <a:buFont typeface="Kanit"/>
              <a:buNone/>
              <a:defRPr sz="3500">
                <a:solidFill>
                  <a:schemeClr val="lt2"/>
                </a:solidFill>
                <a:latin typeface="Kanit"/>
                <a:ea typeface="Kanit"/>
                <a:cs typeface="Kanit"/>
                <a:sym typeface="Kanit"/>
              </a:defRPr>
            </a:lvl8pPr>
            <a:lvl9pPr lvl="8" rtl="0">
              <a:spcBef>
                <a:spcPts val="0"/>
              </a:spcBef>
              <a:spcAft>
                <a:spcPts val="0"/>
              </a:spcAft>
              <a:buClr>
                <a:schemeClr val="lt2"/>
              </a:buClr>
              <a:buSzPts val="3500"/>
              <a:buFont typeface="Kanit"/>
              <a:buNone/>
              <a:defRPr sz="3500">
                <a:solidFill>
                  <a:schemeClr val="lt2"/>
                </a:solidFill>
                <a:latin typeface="Kanit"/>
                <a:ea typeface="Kanit"/>
                <a:cs typeface="Kanit"/>
                <a:sym typeface="Kanit"/>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lt2"/>
              </a:buClr>
              <a:buSzPts val="1200"/>
              <a:buFont typeface="Inter"/>
              <a:buChar char="●"/>
              <a:defRPr sz="1200">
                <a:solidFill>
                  <a:schemeClr val="lt2"/>
                </a:solidFill>
                <a:latin typeface="Inter"/>
                <a:ea typeface="Inter"/>
                <a:cs typeface="Inter"/>
                <a:sym typeface="Inter"/>
              </a:defRPr>
            </a:lvl1pPr>
            <a:lvl2pPr indent="-304800" lvl="1" marL="914400">
              <a:lnSpc>
                <a:spcPct val="100000"/>
              </a:lnSpc>
              <a:spcBef>
                <a:spcPts val="0"/>
              </a:spcBef>
              <a:spcAft>
                <a:spcPts val="0"/>
              </a:spcAft>
              <a:buClr>
                <a:schemeClr val="lt2"/>
              </a:buClr>
              <a:buSzPts val="1200"/>
              <a:buFont typeface="Inter"/>
              <a:buChar char="○"/>
              <a:defRPr sz="1200">
                <a:solidFill>
                  <a:schemeClr val="lt2"/>
                </a:solidFill>
                <a:latin typeface="Inter"/>
                <a:ea typeface="Inter"/>
                <a:cs typeface="Inter"/>
                <a:sym typeface="Inter"/>
              </a:defRPr>
            </a:lvl2pPr>
            <a:lvl3pPr indent="-304800" lvl="2" marL="1371600">
              <a:lnSpc>
                <a:spcPct val="100000"/>
              </a:lnSpc>
              <a:spcBef>
                <a:spcPts val="0"/>
              </a:spcBef>
              <a:spcAft>
                <a:spcPts val="0"/>
              </a:spcAft>
              <a:buClr>
                <a:schemeClr val="lt2"/>
              </a:buClr>
              <a:buSzPts val="1200"/>
              <a:buFont typeface="Inter"/>
              <a:buChar char="■"/>
              <a:defRPr sz="1200">
                <a:solidFill>
                  <a:schemeClr val="lt2"/>
                </a:solidFill>
                <a:latin typeface="Inter"/>
                <a:ea typeface="Inter"/>
                <a:cs typeface="Inter"/>
                <a:sym typeface="Inter"/>
              </a:defRPr>
            </a:lvl3pPr>
            <a:lvl4pPr indent="-304800" lvl="3" marL="1828800">
              <a:lnSpc>
                <a:spcPct val="100000"/>
              </a:lnSpc>
              <a:spcBef>
                <a:spcPts val="0"/>
              </a:spcBef>
              <a:spcAft>
                <a:spcPts val="0"/>
              </a:spcAft>
              <a:buClr>
                <a:schemeClr val="lt2"/>
              </a:buClr>
              <a:buSzPts val="1200"/>
              <a:buFont typeface="Inter"/>
              <a:buChar char="●"/>
              <a:defRPr sz="1200">
                <a:solidFill>
                  <a:schemeClr val="lt2"/>
                </a:solidFill>
                <a:latin typeface="Inter"/>
                <a:ea typeface="Inter"/>
                <a:cs typeface="Inter"/>
                <a:sym typeface="Inter"/>
              </a:defRPr>
            </a:lvl4pPr>
            <a:lvl5pPr indent="-304800" lvl="4" marL="2286000">
              <a:lnSpc>
                <a:spcPct val="100000"/>
              </a:lnSpc>
              <a:spcBef>
                <a:spcPts val="0"/>
              </a:spcBef>
              <a:spcAft>
                <a:spcPts val="0"/>
              </a:spcAft>
              <a:buClr>
                <a:schemeClr val="lt2"/>
              </a:buClr>
              <a:buSzPts val="1200"/>
              <a:buFont typeface="Inter"/>
              <a:buChar char="○"/>
              <a:defRPr sz="1200">
                <a:solidFill>
                  <a:schemeClr val="lt2"/>
                </a:solidFill>
                <a:latin typeface="Inter"/>
                <a:ea typeface="Inter"/>
                <a:cs typeface="Inter"/>
                <a:sym typeface="Inter"/>
              </a:defRPr>
            </a:lvl5pPr>
            <a:lvl6pPr indent="-304800" lvl="5" marL="2743200">
              <a:lnSpc>
                <a:spcPct val="100000"/>
              </a:lnSpc>
              <a:spcBef>
                <a:spcPts val="0"/>
              </a:spcBef>
              <a:spcAft>
                <a:spcPts val="0"/>
              </a:spcAft>
              <a:buClr>
                <a:schemeClr val="lt2"/>
              </a:buClr>
              <a:buSzPts val="1200"/>
              <a:buFont typeface="Inter"/>
              <a:buChar char="■"/>
              <a:defRPr sz="1200">
                <a:solidFill>
                  <a:schemeClr val="lt2"/>
                </a:solidFill>
                <a:latin typeface="Inter"/>
                <a:ea typeface="Inter"/>
                <a:cs typeface="Inter"/>
                <a:sym typeface="Inter"/>
              </a:defRPr>
            </a:lvl6pPr>
            <a:lvl7pPr indent="-304800" lvl="6" marL="3200400">
              <a:lnSpc>
                <a:spcPct val="100000"/>
              </a:lnSpc>
              <a:spcBef>
                <a:spcPts val="0"/>
              </a:spcBef>
              <a:spcAft>
                <a:spcPts val="0"/>
              </a:spcAft>
              <a:buClr>
                <a:schemeClr val="lt2"/>
              </a:buClr>
              <a:buSzPts val="1200"/>
              <a:buFont typeface="Inter"/>
              <a:buChar char="●"/>
              <a:defRPr sz="1200">
                <a:solidFill>
                  <a:schemeClr val="lt2"/>
                </a:solidFill>
                <a:latin typeface="Inter"/>
                <a:ea typeface="Inter"/>
                <a:cs typeface="Inter"/>
                <a:sym typeface="Inter"/>
              </a:defRPr>
            </a:lvl7pPr>
            <a:lvl8pPr indent="-304800" lvl="7" marL="3657600">
              <a:lnSpc>
                <a:spcPct val="100000"/>
              </a:lnSpc>
              <a:spcBef>
                <a:spcPts val="0"/>
              </a:spcBef>
              <a:spcAft>
                <a:spcPts val="0"/>
              </a:spcAft>
              <a:buClr>
                <a:schemeClr val="lt2"/>
              </a:buClr>
              <a:buSzPts val="1200"/>
              <a:buFont typeface="Inter"/>
              <a:buChar char="○"/>
              <a:defRPr sz="1200">
                <a:solidFill>
                  <a:schemeClr val="lt2"/>
                </a:solidFill>
                <a:latin typeface="Inter"/>
                <a:ea typeface="Inter"/>
                <a:cs typeface="Inter"/>
                <a:sym typeface="Inter"/>
              </a:defRPr>
            </a:lvl8pPr>
            <a:lvl9pPr indent="-304800" lvl="8" marL="4114800">
              <a:lnSpc>
                <a:spcPct val="100000"/>
              </a:lnSpc>
              <a:spcBef>
                <a:spcPts val="0"/>
              </a:spcBef>
              <a:spcAft>
                <a:spcPts val="0"/>
              </a:spcAft>
              <a:buClr>
                <a:schemeClr val="lt2"/>
              </a:buClr>
              <a:buSzPts val="1200"/>
              <a:buFont typeface="Inter"/>
              <a:buChar char="■"/>
              <a:defRPr sz="1200">
                <a:solidFill>
                  <a:schemeClr val="lt2"/>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www.autobest.co.in/blog-detail/flying-cars-advanced-future-of-transportation" TargetMode="External"/><Relationship Id="rId4" Type="http://schemas.openxmlformats.org/officeDocument/2006/relationships/hyperlink" Target="https://auto.howstuffworks.com/flying-car1.htm" TargetMode="External"/><Relationship Id="rId9" Type="http://schemas.openxmlformats.org/officeDocument/2006/relationships/hyperlink" Target="https://auto.howstuffworks.com/flying-car.htm" TargetMode="External"/><Relationship Id="rId5" Type="http://schemas.openxmlformats.org/officeDocument/2006/relationships/hyperlink" Target="https://www.americanprogress.org/article/flying-cars-will-undermine-democracy-environment/" TargetMode="External"/><Relationship Id="rId6" Type="http://schemas.openxmlformats.org/officeDocument/2006/relationships/hyperlink" Target="https://auto.howstuffworks.com/flying-car.htm" TargetMode="External"/><Relationship Id="rId7" Type="http://schemas.openxmlformats.org/officeDocument/2006/relationships/hyperlink" Target="https://auto.howstuffworks.com/flying-car.htm" TargetMode="External"/><Relationship Id="rId8" Type="http://schemas.openxmlformats.org/officeDocument/2006/relationships/hyperlink" Target="https://auto.howstuffworks.com/flying-car.htm" TargetMode="External"/><Relationship Id="rId10" Type="http://schemas.openxmlformats.org/officeDocument/2006/relationships/hyperlink" Target="https://www.linkedin.com/pulse/advent-flying-cars-glimpse-future-transportation-mokter-hossain-e85nf#:~:text=Additionally%2C%20flying%20cars%20could%20enhance,fostering%20economic%20development%20and%20accessibility."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7.png"/><Relationship Id="rId5"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1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32"/>
          <p:cNvSpPr txBox="1"/>
          <p:nvPr>
            <p:ph type="ctrTitle"/>
          </p:nvPr>
        </p:nvSpPr>
        <p:spPr>
          <a:xfrm>
            <a:off x="1466700" y="951050"/>
            <a:ext cx="6210600" cy="222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Flying Car</a:t>
            </a:r>
            <a:endParaRPr/>
          </a:p>
        </p:txBody>
      </p:sp>
      <p:sp>
        <p:nvSpPr>
          <p:cNvPr id="940" name="Google Shape;940;p32"/>
          <p:cNvSpPr txBox="1"/>
          <p:nvPr>
            <p:ph idx="1" type="subTitle"/>
          </p:nvPr>
        </p:nvSpPr>
        <p:spPr>
          <a:xfrm>
            <a:off x="3130350" y="3578325"/>
            <a:ext cx="2883300" cy="76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Valeria &amp; Naomi</a:t>
            </a:r>
            <a:endParaRPr/>
          </a:p>
        </p:txBody>
      </p:sp>
      <p:pic>
        <p:nvPicPr>
          <p:cNvPr id="941" name="Google Shape;941;p32"/>
          <p:cNvPicPr preferRelativeResize="0"/>
          <p:nvPr/>
        </p:nvPicPr>
        <p:blipFill>
          <a:blip r:embed="rId3">
            <a:alphaModFix/>
          </a:blip>
          <a:stretch>
            <a:fillRect/>
          </a:stretch>
        </p:blipFill>
        <p:spPr>
          <a:xfrm>
            <a:off x="7959450" y="493000"/>
            <a:ext cx="942650" cy="1315300"/>
          </a:xfrm>
          <a:prstGeom prst="rect">
            <a:avLst/>
          </a:prstGeom>
          <a:noFill/>
          <a:ln>
            <a:noFill/>
          </a:ln>
        </p:spPr>
      </p:pic>
      <p:pic>
        <p:nvPicPr>
          <p:cNvPr id="942" name="Google Shape;942;p32"/>
          <p:cNvPicPr preferRelativeResize="0"/>
          <p:nvPr/>
        </p:nvPicPr>
        <p:blipFill>
          <a:blip r:embed="rId4">
            <a:alphaModFix/>
          </a:blip>
          <a:stretch>
            <a:fillRect/>
          </a:stretch>
        </p:blipFill>
        <p:spPr>
          <a:xfrm>
            <a:off x="713237" y="1535700"/>
            <a:ext cx="661452" cy="914799"/>
          </a:xfrm>
          <a:prstGeom prst="rect">
            <a:avLst/>
          </a:prstGeom>
          <a:noFill/>
          <a:ln>
            <a:noFill/>
          </a:ln>
        </p:spPr>
      </p:pic>
      <p:pic>
        <p:nvPicPr>
          <p:cNvPr id="943" name="Google Shape;943;p32"/>
          <p:cNvPicPr preferRelativeResize="0"/>
          <p:nvPr/>
        </p:nvPicPr>
        <p:blipFill rotWithShape="1">
          <a:blip r:embed="rId5">
            <a:alphaModFix/>
          </a:blip>
          <a:srcRect b="0" l="0" r="0" t="0"/>
          <a:stretch/>
        </p:blipFill>
        <p:spPr>
          <a:xfrm>
            <a:off x="7316050" y="2569500"/>
            <a:ext cx="2419275" cy="2494751"/>
          </a:xfrm>
          <a:prstGeom prst="rect">
            <a:avLst/>
          </a:prstGeom>
          <a:noFill/>
          <a:ln>
            <a:noFill/>
          </a:ln>
        </p:spPr>
      </p:pic>
      <p:cxnSp>
        <p:nvCxnSpPr>
          <p:cNvPr id="944" name="Google Shape;944;p32"/>
          <p:cNvCxnSpPr/>
          <p:nvPr/>
        </p:nvCxnSpPr>
        <p:spPr>
          <a:xfrm>
            <a:off x="1844700" y="3358263"/>
            <a:ext cx="5454600" cy="0"/>
          </a:xfrm>
          <a:prstGeom prst="straightConnector1">
            <a:avLst/>
          </a:prstGeom>
          <a:noFill/>
          <a:ln cap="flat" cmpd="sng" w="9525">
            <a:solidFill>
              <a:schemeClr val="accent1"/>
            </a:solidFill>
            <a:prstDash val="solid"/>
            <a:round/>
            <a:headEnd len="med" w="med" type="oval"/>
            <a:tailEnd len="med" w="med" type="oval"/>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1035" name="Google Shape;1035;p41"/>
          <p:cNvSpPr txBox="1"/>
          <p:nvPr>
            <p:ph idx="1" type="body"/>
          </p:nvPr>
        </p:nvSpPr>
        <p:spPr>
          <a:xfrm>
            <a:off x="720000" y="1215739"/>
            <a:ext cx="7704000" cy="35667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 sz="2500" u="sng">
                <a:solidFill>
                  <a:schemeClr val="hlink"/>
                </a:solidFill>
                <a:hlinkClick r:id="rId3"/>
              </a:rPr>
              <a:t>Advanced future of transportation</a:t>
            </a:r>
            <a:endParaRPr sz="2500"/>
          </a:p>
          <a:p>
            <a:pPr indent="-387350" lvl="0" marL="457200" rtl="0" algn="l">
              <a:spcBef>
                <a:spcPts val="0"/>
              </a:spcBef>
              <a:spcAft>
                <a:spcPts val="0"/>
              </a:spcAft>
              <a:buSzPts val="2500"/>
              <a:buChar char="●"/>
            </a:pPr>
            <a:r>
              <a:rPr lang="en" sz="2500" u="sng">
                <a:solidFill>
                  <a:schemeClr val="hlink"/>
                </a:solidFill>
                <a:hlinkClick r:id="rId4"/>
              </a:rPr>
              <a:t>How stuff works History of Flying cars</a:t>
            </a:r>
            <a:r>
              <a:rPr lang="en" sz="2500"/>
              <a:t> </a:t>
            </a:r>
            <a:endParaRPr sz="2500"/>
          </a:p>
          <a:p>
            <a:pPr indent="-387350" lvl="0" marL="457200" rtl="0" algn="l">
              <a:spcBef>
                <a:spcPts val="0"/>
              </a:spcBef>
              <a:spcAft>
                <a:spcPts val="0"/>
              </a:spcAft>
              <a:buSzPts val="2500"/>
              <a:buChar char="●"/>
            </a:pPr>
            <a:r>
              <a:rPr lang="en" sz="2500" u="sng">
                <a:solidFill>
                  <a:schemeClr val="hlink"/>
                </a:solidFill>
                <a:hlinkClick r:id="rId5"/>
              </a:rPr>
              <a:t>American progress: Flying Cars</a:t>
            </a:r>
            <a:endParaRPr sz="2500"/>
          </a:p>
          <a:p>
            <a:pPr indent="-387350" lvl="0" marL="457200" rtl="0" algn="l">
              <a:spcBef>
                <a:spcPts val="0"/>
              </a:spcBef>
              <a:spcAft>
                <a:spcPts val="0"/>
              </a:spcAft>
              <a:buSzPts val="2500"/>
              <a:buChar char="●"/>
            </a:pPr>
            <a:r>
              <a:rPr lang="en" sz="2500" u="sng">
                <a:solidFill>
                  <a:schemeClr val="hlink"/>
                </a:solidFill>
                <a:hlinkClick r:id="rId6"/>
              </a:rPr>
              <a:t>How </a:t>
            </a:r>
            <a:r>
              <a:rPr lang="en" sz="2500" u="sng">
                <a:solidFill>
                  <a:schemeClr val="hlink"/>
                </a:solidFill>
                <a:hlinkClick r:id="rId7"/>
              </a:rPr>
              <a:t>Flying</a:t>
            </a:r>
            <a:r>
              <a:rPr lang="en" sz="2500" u="sng">
                <a:solidFill>
                  <a:schemeClr val="hlink"/>
                </a:solidFill>
                <a:hlinkClick r:id="rId8"/>
              </a:rPr>
              <a:t> cars will wor</a:t>
            </a:r>
            <a:r>
              <a:rPr lang="en" sz="2500" u="sng">
                <a:solidFill>
                  <a:schemeClr val="hlink"/>
                </a:solidFill>
                <a:hlinkClick r:id="rId9"/>
              </a:rPr>
              <a:t>k</a:t>
            </a:r>
            <a:endParaRPr sz="2500"/>
          </a:p>
          <a:p>
            <a:pPr indent="-387350" lvl="0" marL="457200" rtl="0" algn="l">
              <a:spcBef>
                <a:spcPts val="0"/>
              </a:spcBef>
              <a:spcAft>
                <a:spcPts val="0"/>
              </a:spcAft>
              <a:buSzPts val="2500"/>
              <a:buChar char="●"/>
            </a:pPr>
            <a:r>
              <a:rPr lang="en" sz="2500" u="sng">
                <a:solidFill>
                  <a:schemeClr val="hlink"/>
                </a:solidFill>
                <a:hlinkClick r:id="rId10"/>
              </a:rPr>
              <a:t>The advent of flying cars</a:t>
            </a:r>
            <a:endParaRPr sz="2500"/>
          </a:p>
          <a:p>
            <a:pPr indent="0" lvl="0" marL="457200" rtl="0" algn="l">
              <a:spcBef>
                <a:spcPts val="0"/>
              </a:spcBef>
              <a:spcAft>
                <a:spcPts val="0"/>
              </a:spcAft>
              <a:buNone/>
            </a:pPr>
            <a:r>
              <a:t/>
            </a:r>
            <a:endParaRPr sz="2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33"/>
          <p:cNvSpPr/>
          <p:nvPr/>
        </p:nvSpPr>
        <p:spPr>
          <a:xfrm>
            <a:off x="1219575" y="3487608"/>
            <a:ext cx="665700" cy="542400"/>
          </a:xfrm>
          <a:prstGeom prst="snip2DiagRect">
            <a:avLst>
              <a:gd fmla="val 0" name="adj1"/>
              <a:gd fmla="val 22095" name="adj2"/>
            </a:avLst>
          </a:prstGeom>
          <a:solidFill>
            <a:schemeClr val="accen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1100"/>
              <a:buFont typeface="Arial"/>
              <a:buNone/>
            </a:pPr>
            <a:r>
              <a:t/>
            </a:r>
            <a:endParaRPr sz="2500">
              <a:solidFill>
                <a:schemeClr val="lt2"/>
              </a:solidFill>
              <a:latin typeface="Kanit SemiBold"/>
              <a:ea typeface="Kanit SemiBold"/>
              <a:cs typeface="Kanit SemiBold"/>
              <a:sym typeface="Kanit SemiBold"/>
            </a:endParaRPr>
          </a:p>
        </p:txBody>
      </p:sp>
      <p:sp>
        <p:nvSpPr>
          <p:cNvPr id="950" name="Google Shape;950;p33"/>
          <p:cNvSpPr/>
          <p:nvPr/>
        </p:nvSpPr>
        <p:spPr>
          <a:xfrm>
            <a:off x="6822717" y="2369983"/>
            <a:ext cx="665700" cy="542400"/>
          </a:xfrm>
          <a:prstGeom prst="snip2DiagRect">
            <a:avLst>
              <a:gd fmla="val 0" name="adj1"/>
              <a:gd fmla="val 22095" name="adj2"/>
            </a:avLst>
          </a:prstGeom>
          <a:solidFill>
            <a:schemeClr val="accen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1100"/>
              <a:buFont typeface="Arial"/>
              <a:buNone/>
            </a:pPr>
            <a:r>
              <a:t/>
            </a:r>
            <a:endParaRPr sz="2500">
              <a:solidFill>
                <a:schemeClr val="lt2"/>
              </a:solidFill>
              <a:latin typeface="Kanit SemiBold"/>
              <a:ea typeface="Kanit SemiBold"/>
              <a:cs typeface="Kanit SemiBold"/>
              <a:sym typeface="Kanit SemiBold"/>
            </a:endParaRPr>
          </a:p>
        </p:txBody>
      </p:sp>
      <p:sp>
        <p:nvSpPr>
          <p:cNvPr id="951" name="Google Shape;951;p33"/>
          <p:cNvSpPr txBox="1"/>
          <p:nvPr>
            <p:ph idx="9" type="title"/>
          </p:nvPr>
        </p:nvSpPr>
        <p:spPr>
          <a:xfrm>
            <a:off x="1282725" y="3543100"/>
            <a:ext cx="539400" cy="431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700"/>
              <a:t>03 &amp; 04</a:t>
            </a:r>
            <a:endParaRPr sz="1700"/>
          </a:p>
        </p:txBody>
      </p:sp>
      <p:sp>
        <p:nvSpPr>
          <p:cNvPr id="952" name="Google Shape;952;p33"/>
          <p:cNvSpPr txBox="1"/>
          <p:nvPr>
            <p:ph idx="13" type="title"/>
          </p:nvPr>
        </p:nvSpPr>
        <p:spPr>
          <a:xfrm>
            <a:off x="6884817" y="2425475"/>
            <a:ext cx="541500" cy="431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10</a:t>
            </a:r>
            <a:endParaRPr/>
          </a:p>
        </p:txBody>
      </p:sp>
      <p:sp>
        <p:nvSpPr>
          <p:cNvPr id="953" name="Google Shape;953;p33"/>
          <p:cNvSpPr txBox="1"/>
          <p:nvPr>
            <p:ph idx="14" type="subTitle"/>
          </p:nvPr>
        </p:nvSpPr>
        <p:spPr>
          <a:xfrm>
            <a:off x="2022750" y="3430250"/>
            <a:ext cx="1120500" cy="75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History</a:t>
            </a:r>
            <a:endParaRPr/>
          </a:p>
        </p:txBody>
      </p:sp>
      <p:sp>
        <p:nvSpPr>
          <p:cNvPr id="954" name="Google Shape;954;p33"/>
          <p:cNvSpPr txBox="1"/>
          <p:nvPr>
            <p:ph idx="15" type="subTitle"/>
          </p:nvPr>
        </p:nvSpPr>
        <p:spPr>
          <a:xfrm>
            <a:off x="7619250" y="2369975"/>
            <a:ext cx="1473900" cy="69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955" name="Google Shape;955;p33"/>
          <p:cNvSpPr/>
          <p:nvPr/>
        </p:nvSpPr>
        <p:spPr>
          <a:xfrm>
            <a:off x="3789825" y="2437789"/>
            <a:ext cx="665700" cy="542400"/>
          </a:xfrm>
          <a:prstGeom prst="snip2DiagRect">
            <a:avLst>
              <a:gd fmla="val 0" name="adj1"/>
              <a:gd fmla="val 22095" name="adj2"/>
            </a:avLst>
          </a:prstGeom>
          <a:solidFill>
            <a:schemeClr val="accen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1100"/>
              <a:buFont typeface="Arial"/>
              <a:buNone/>
            </a:pPr>
            <a:r>
              <a:t/>
            </a:r>
            <a:endParaRPr sz="2500">
              <a:solidFill>
                <a:schemeClr val="lt2"/>
              </a:solidFill>
              <a:latin typeface="Kanit SemiBold"/>
              <a:ea typeface="Kanit SemiBold"/>
              <a:cs typeface="Kanit SemiBold"/>
              <a:sym typeface="Kanit SemiBold"/>
            </a:endParaRPr>
          </a:p>
        </p:txBody>
      </p:sp>
      <p:sp>
        <p:nvSpPr>
          <p:cNvPr id="956" name="Google Shape;956;p33"/>
          <p:cNvSpPr/>
          <p:nvPr/>
        </p:nvSpPr>
        <p:spPr>
          <a:xfrm>
            <a:off x="3702742" y="1450495"/>
            <a:ext cx="665700" cy="542400"/>
          </a:xfrm>
          <a:prstGeom prst="snip2DiagRect">
            <a:avLst>
              <a:gd fmla="val 0" name="adj1"/>
              <a:gd fmla="val 22095" name="adj2"/>
            </a:avLst>
          </a:prstGeom>
          <a:solidFill>
            <a:schemeClr val="accen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1100"/>
              <a:buFont typeface="Arial"/>
              <a:buNone/>
            </a:pPr>
            <a:r>
              <a:t/>
            </a:r>
            <a:endParaRPr sz="2500">
              <a:solidFill>
                <a:schemeClr val="lt2"/>
              </a:solidFill>
              <a:latin typeface="Kanit SemiBold"/>
              <a:ea typeface="Kanit SemiBold"/>
              <a:cs typeface="Kanit SemiBold"/>
              <a:sym typeface="Kanit SemiBold"/>
            </a:endParaRPr>
          </a:p>
        </p:txBody>
      </p:sp>
      <p:sp>
        <p:nvSpPr>
          <p:cNvPr id="957" name="Google Shape;957;p33"/>
          <p:cNvSpPr/>
          <p:nvPr/>
        </p:nvSpPr>
        <p:spPr>
          <a:xfrm>
            <a:off x="6822717" y="1450401"/>
            <a:ext cx="665700" cy="542400"/>
          </a:xfrm>
          <a:prstGeom prst="snip2DiagRect">
            <a:avLst>
              <a:gd fmla="val 0" name="adj1"/>
              <a:gd fmla="val 22095" name="adj2"/>
            </a:avLst>
          </a:prstGeom>
          <a:solidFill>
            <a:schemeClr val="accen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1100"/>
              <a:buFont typeface="Arial"/>
              <a:buNone/>
            </a:pPr>
            <a:r>
              <a:t/>
            </a:r>
            <a:endParaRPr sz="2500">
              <a:solidFill>
                <a:schemeClr val="lt2"/>
              </a:solidFill>
              <a:latin typeface="Kanit SemiBold"/>
              <a:ea typeface="Kanit SemiBold"/>
              <a:cs typeface="Kanit SemiBold"/>
              <a:sym typeface="Kanit SemiBold"/>
            </a:endParaRPr>
          </a:p>
        </p:txBody>
      </p:sp>
      <p:sp>
        <p:nvSpPr>
          <p:cNvPr id="958" name="Google Shape;958;p33"/>
          <p:cNvSpPr/>
          <p:nvPr/>
        </p:nvSpPr>
        <p:spPr>
          <a:xfrm>
            <a:off x="1219575" y="1467970"/>
            <a:ext cx="665700" cy="542400"/>
          </a:xfrm>
          <a:prstGeom prst="snip2DiagRect">
            <a:avLst>
              <a:gd fmla="val 0" name="adj1"/>
              <a:gd fmla="val 22095" name="adj2"/>
            </a:avLst>
          </a:prstGeom>
          <a:solidFill>
            <a:schemeClr val="accen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1100"/>
              <a:buFont typeface="Arial"/>
              <a:buNone/>
            </a:pPr>
            <a:r>
              <a:t/>
            </a:r>
            <a:endParaRPr sz="2500">
              <a:solidFill>
                <a:schemeClr val="lt2"/>
              </a:solidFill>
              <a:latin typeface="Kanit SemiBold"/>
              <a:ea typeface="Kanit SemiBold"/>
              <a:cs typeface="Kanit SemiBold"/>
              <a:sym typeface="Kanit SemiBold"/>
            </a:endParaRPr>
          </a:p>
        </p:txBody>
      </p:sp>
      <p:sp>
        <p:nvSpPr>
          <p:cNvPr id="959" name="Google Shape;959;p33"/>
          <p:cNvSpPr txBox="1"/>
          <p:nvPr>
            <p:ph idx="2" type="title"/>
          </p:nvPr>
        </p:nvSpPr>
        <p:spPr>
          <a:xfrm>
            <a:off x="3851925" y="2493288"/>
            <a:ext cx="541500" cy="431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06</a:t>
            </a:r>
            <a:endParaRPr/>
          </a:p>
        </p:txBody>
      </p:sp>
      <p:sp>
        <p:nvSpPr>
          <p:cNvPr id="960" name="Google Shape;960;p33"/>
          <p:cNvSpPr txBox="1"/>
          <p:nvPr>
            <p:ph idx="3" type="title"/>
          </p:nvPr>
        </p:nvSpPr>
        <p:spPr>
          <a:xfrm>
            <a:off x="3764842" y="1505975"/>
            <a:ext cx="541500" cy="431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05</a:t>
            </a:r>
            <a:endParaRPr/>
          </a:p>
        </p:txBody>
      </p:sp>
      <p:sp>
        <p:nvSpPr>
          <p:cNvPr id="961" name="Google Shape;961;p33"/>
          <p:cNvSpPr txBox="1"/>
          <p:nvPr>
            <p:ph idx="4" type="title"/>
          </p:nvPr>
        </p:nvSpPr>
        <p:spPr>
          <a:xfrm>
            <a:off x="6884817" y="1505888"/>
            <a:ext cx="541500" cy="431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09</a:t>
            </a:r>
            <a:endParaRPr/>
          </a:p>
        </p:txBody>
      </p:sp>
      <p:sp>
        <p:nvSpPr>
          <p:cNvPr id="962" name="Google Shape;962;p33"/>
          <p:cNvSpPr txBox="1"/>
          <p:nvPr>
            <p:ph type="title"/>
          </p:nvPr>
        </p:nvSpPr>
        <p:spPr>
          <a:xfrm>
            <a:off x="1281675" y="1527025"/>
            <a:ext cx="541500" cy="431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01</a:t>
            </a:r>
            <a:endParaRPr/>
          </a:p>
        </p:txBody>
      </p:sp>
      <p:sp>
        <p:nvSpPr>
          <p:cNvPr id="963" name="Google Shape;963;p33"/>
          <p:cNvSpPr txBox="1"/>
          <p:nvPr>
            <p:ph idx="5"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Overview</a:t>
            </a:r>
            <a:endParaRPr/>
          </a:p>
        </p:txBody>
      </p:sp>
      <p:sp>
        <p:nvSpPr>
          <p:cNvPr id="964" name="Google Shape;964;p33"/>
          <p:cNvSpPr txBox="1"/>
          <p:nvPr>
            <p:ph idx="6" type="subTitle"/>
          </p:nvPr>
        </p:nvSpPr>
        <p:spPr>
          <a:xfrm>
            <a:off x="4455525" y="2299225"/>
            <a:ext cx="845700" cy="75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Pros</a:t>
            </a:r>
            <a:endParaRPr/>
          </a:p>
        </p:txBody>
      </p:sp>
      <p:sp>
        <p:nvSpPr>
          <p:cNvPr id="965" name="Google Shape;965;p33"/>
          <p:cNvSpPr txBox="1"/>
          <p:nvPr>
            <p:ph idx="7" type="subTitle"/>
          </p:nvPr>
        </p:nvSpPr>
        <p:spPr>
          <a:xfrm>
            <a:off x="4368450" y="1420688"/>
            <a:ext cx="2246100" cy="75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Plan &amp; Implementation</a:t>
            </a:r>
            <a:endParaRPr/>
          </a:p>
        </p:txBody>
      </p:sp>
      <p:sp>
        <p:nvSpPr>
          <p:cNvPr id="966" name="Google Shape;966;p33"/>
          <p:cNvSpPr txBox="1"/>
          <p:nvPr>
            <p:ph idx="8" type="subTitle"/>
          </p:nvPr>
        </p:nvSpPr>
        <p:spPr>
          <a:xfrm>
            <a:off x="7619250" y="1526600"/>
            <a:ext cx="1473900" cy="54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Summary</a:t>
            </a:r>
            <a:endParaRPr/>
          </a:p>
        </p:txBody>
      </p:sp>
      <p:sp>
        <p:nvSpPr>
          <p:cNvPr id="967" name="Google Shape;967;p33"/>
          <p:cNvSpPr txBox="1"/>
          <p:nvPr>
            <p:ph idx="1" type="subTitle"/>
          </p:nvPr>
        </p:nvSpPr>
        <p:spPr>
          <a:xfrm>
            <a:off x="2022750" y="1386225"/>
            <a:ext cx="1120500" cy="75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Title</a:t>
            </a:r>
            <a:endParaRPr/>
          </a:p>
        </p:txBody>
      </p:sp>
      <p:sp>
        <p:nvSpPr>
          <p:cNvPr id="968" name="Google Shape;968;p33"/>
          <p:cNvSpPr/>
          <p:nvPr/>
        </p:nvSpPr>
        <p:spPr>
          <a:xfrm>
            <a:off x="3789825" y="3480601"/>
            <a:ext cx="665700" cy="542400"/>
          </a:xfrm>
          <a:prstGeom prst="snip2DiagRect">
            <a:avLst>
              <a:gd fmla="val 0" name="adj1"/>
              <a:gd fmla="val 22095" name="adj2"/>
            </a:avLst>
          </a:prstGeom>
          <a:solidFill>
            <a:schemeClr val="accen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1100"/>
              <a:buFont typeface="Arial"/>
              <a:buNone/>
            </a:pPr>
            <a:r>
              <a:t/>
            </a:r>
            <a:endParaRPr sz="2500">
              <a:solidFill>
                <a:schemeClr val="lt2"/>
              </a:solidFill>
              <a:latin typeface="Kanit SemiBold"/>
              <a:ea typeface="Kanit SemiBold"/>
              <a:cs typeface="Kanit SemiBold"/>
              <a:sym typeface="Kanit SemiBold"/>
            </a:endParaRPr>
          </a:p>
        </p:txBody>
      </p:sp>
      <p:sp>
        <p:nvSpPr>
          <p:cNvPr id="969" name="Google Shape;969;p33"/>
          <p:cNvSpPr/>
          <p:nvPr/>
        </p:nvSpPr>
        <p:spPr>
          <a:xfrm>
            <a:off x="1219575" y="2425651"/>
            <a:ext cx="665700" cy="542400"/>
          </a:xfrm>
          <a:prstGeom prst="snip2DiagRect">
            <a:avLst>
              <a:gd fmla="val 0" name="adj1"/>
              <a:gd fmla="val 22095" name="adj2"/>
            </a:avLst>
          </a:prstGeom>
          <a:solidFill>
            <a:schemeClr val="accen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1100"/>
              <a:buFont typeface="Arial"/>
              <a:buNone/>
            </a:pPr>
            <a:r>
              <a:t/>
            </a:r>
            <a:endParaRPr sz="2500">
              <a:solidFill>
                <a:schemeClr val="lt2"/>
              </a:solidFill>
              <a:latin typeface="Kanit SemiBold"/>
              <a:ea typeface="Kanit SemiBold"/>
              <a:cs typeface="Kanit SemiBold"/>
              <a:sym typeface="Kanit SemiBold"/>
            </a:endParaRPr>
          </a:p>
        </p:txBody>
      </p:sp>
      <p:sp>
        <p:nvSpPr>
          <p:cNvPr id="970" name="Google Shape;970;p33"/>
          <p:cNvSpPr txBox="1"/>
          <p:nvPr>
            <p:ph idx="9" type="title"/>
          </p:nvPr>
        </p:nvSpPr>
        <p:spPr>
          <a:xfrm>
            <a:off x="1282725" y="2460625"/>
            <a:ext cx="539400" cy="431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02</a:t>
            </a:r>
            <a:endParaRPr/>
          </a:p>
        </p:txBody>
      </p:sp>
      <p:sp>
        <p:nvSpPr>
          <p:cNvPr id="971" name="Google Shape;971;p33"/>
          <p:cNvSpPr txBox="1"/>
          <p:nvPr>
            <p:ph idx="9" type="title"/>
          </p:nvPr>
        </p:nvSpPr>
        <p:spPr>
          <a:xfrm>
            <a:off x="3852975" y="3536125"/>
            <a:ext cx="539400" cy="431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700"/>
              <a:t>07 </a:t>
            </a:r>
            <a:endParaRPr sz="1700"/>
          </a:p>
          <a:p>
            <a:pPr indent="0" lvl="0" marL="0" rtl="0" algn="ctr">
              <a:spcBef>
                <a:spcPts val="0"/>
              </a:spcBef>
              <a:spcAft>
                <a:spcPts val="0"/>
              </a:spcAft>
              <a:buNone/>
            </a:pPr>
            <a:r>
              <a:rPr lang="en" sz="1700"/>
              <a:t>&amp; 08</a:t>
            </a:r>
            <a:endParaRPr sz="1700"/>
          </a:p>
        </p:txBody>
      </p:sp>
      <p:sp>
        <p:nvSpPr>
          <p:cNvPr id="972" name="Google Shape;972;p33"/>
          <p:cNvSpPr txBox="1"/>
          <p:nvPr>
            <p:ph idx="7" type="subTitle"/>
          </p:nvPr>
        </p:nvSpPr>
        <p:spPr>
          <a:xfrm>
            <a:off x="4455525" y="3430250"/>
            <a:ext cx="1224000" cy="75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Cons</a:t>
            </a:r>
            <a:endParaRPr/>
          </a:p>
        </p:txBody>
      </p:sp>
      <p:sp>
        <p:nvSpPr>
          <p:cNvPr id="973" name="Google Shape;973;p33"/>
          <p:cNvSpPr txBox="1"/>
          <p:nvPr>
            <p:ph idx="7" type="subTitle"/>
          </p:nvPr>
        </p:nvSpPr>
        <p:spPr>
          <a:xfrm>
            <a:off x="2022750" y="2347500"/>
            <a:ext cx="1380900" cy="75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Overview</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History</a:t>
            </a:r>
            <a:endParaRPr/>
          </a:p>
        </p:txBody>
      </p:sp>
      <p:sp>
        <p:nvSpPr>
          <p:cNvPr id="979" name="Google Shape;979;p34"/>
          <p:cNvSpPr txBox="1"/>
          <p:nvPr>
            <p:ph idx="2" type="subTitle"/>
          </p:nvPr>
        </p:nvSpPr>
        <p:spPr>
          <a:xfrm>
            <a:off x="789875" y="1259475"/>
            <a:ext cx="3470400" cy="256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300"/>
              <a:t>The idea started in 1903 with the Wright brothers taking </a:t>
            </a:r>
            <a:r>
              <a:rPr lang="en" sz="1300"/>
              <a:t>their</a:t>
            </a:r>
            <a:r>
              <a:rPr lang="en" sz="1300"/>
              <a:t> first flight with the </a:t>
            </a:r>
            <a:r>
              <a:rPr lang="en" sz="1300"/>
              <a:t>airplane</a:t>
            </a:r>
            <a:r>
              <a:rPr lang="en" sz="1300"/>
              <a:t> and the flying cars also </a:t>
            </a:r>
            <a:r>
              <a:rPr lang="en" sz="1300"/>
              <a:t>started</a:t>
            </a:r>
            <a:r>
              <a:rPr lang="en" sz="1300"/>
              <a:t> to become an idea as well. </a:t>
            </a:r>
            <a:r>
              <a:rPr lang="en" sz="1300">
                <a:solidFill>
                  <a:schemeClr val="lt1"/>
                </a:solidFill>
              </a:rPr>
              <a:t>Aircraft designer Glenn Curtiss built his Autoplane in 1917.  This work never flew out in the sky but it was </a:t>
            </a:r>
            <a:r>
              <a:rPr lang="en" sz="1300">
                <a:solidFill>
                  <a:schemeClr val="lt1"/>
                </a:solidFill>
              </a:rPr>
              <a:t>able</a:t>
            </a:r>
            <a:r>
              <a:rPr lang="en" sz="1300">
                <a:solidFill>
                  <a:schemeClr val="lt1"/>
                </a:solidFill>
              </a:rPr>
              <a:t> to make a few hops. 1937 was the next one called Arrowbile which was a three wheeled car and used the wings as storage but it </a:t>
            </a:r>
            <a:r>
              <a:rPr lang="en" sz="1300">
                <a:solidFill>
                  <a:schemeClr val="lt1"/>
                </a:solidFill>
              </a:rPr>
              <a:t>didn't</a:t>
            </a:r>
            <a:r>
              <a:rPr lang="en" sz="1300">
                <a:solidFill>
                  <a:schemeClr val="lt1"/>
                </a:solidFill>
              </a:rPr>
              <a:t> have the funds it needed to build it so it was never tested. </a:t>
            </a:r>
            <a:endParaRPr sz="1300">
              <a:solidFill>
                <a:schemeClr val="lt1"/>
              </a:solidFill>
            </a:endParaRPr>
          </a:p>
        </p:txBody>
      </p:sp>
      <p:pic>
        <p:nvPicPr>
          <p:cNvPr id="980" name="Google Shape;980;p34"/>
          <p:cNvPicPr preferRelativeResize="0"/>
          <p:nvPr/>
        </p:nvPicPr>
        <p:blipFill>
          <a:blip r:embed="rId3">
            <a:alphaModFix/>
          </a:blip>
          <a:stretch>
            <a:fillRect/>
          </a:stretch>
        </p:blipFill>
        <p:spPr>
          <a:xfrm>
            <a:off x="5943900" y="279575"/>
            <a:ext cx="2984975" cy="2307200"/>
          </a:xfrm>
          <a:prstGeom prst="rect">
            <a:avLst/>
          </a:prstGeom>
          <a:noFill/>
          <a:ln>
            <a:noFill/>
          </a:ln>
        </p:spPr>
      </p:pic>
      <p:pic>
        <p:nvPicPr>
          <p:cNvPr id="981" name="Google Shape;981;p34"/>
          <p:cNvPicPr preferRelativeResize="0"/>
          <p:nvPr/>
        </p:nvPicPr>
        <p:blipFill>
          <a:blip r:embed="rId4">
            <a:alphaModFix/>
          </a:blip>
          <a:stretch>
            <a:fillRect/>
          </a:stretch>
        </p:blipFill>
        <p:spPr>
          <a:xfrm>
            <a:off x="4953600" y="2780493"/>
            <a:ext cx="3470400" cy="182475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History PT2 </a:t>
            </a:r>
            <a:endParaRPr/>
          </a:p>
        </p:txBody>
      </p:sp>
      <p:sp>
        <p:nvSpPr>
          <p:cNvPr id="987" name="Google Shape;987;p35"/>
          <p:cNvSpPr txBox="1"/>
          <p:nvPr>
            <p:ph idx="2" type="subTitle"/>
          </p:nvPr>
        </p:nvSpPr>
        <p:spPr>
          <a:xfrm>
            <a:off x="720000" y="1539025"/>
            <a:ext cx="3470400" cy="256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Convaircar was an 1940’s and </a:t>
            </a:r>
            <a:r>
              <a:rPr lang="en"/>
              <a:t>launched</a:t>
            </a:r>
            <a:r>
              <a:rPr lang="en"/>
              <a:t> in 1946 it was a car with detachable airplane unit to it and it flew for an hour and 45 miles per gallon. On the third flight it crashed and they did not market the car anymore. Areocar was </a:t>
            </a:r>
            <a:r>
              <a:rPr lang="en"/>
              <a:t>the most</a:t>
            </a:r>
            <a:r>
              <a:rPr lang="en"/>
              <a:t> </a:t>
            </a:r>
            <a:r>
              <a:rPr lang="en"/>
              <a:t>successful</a:t>
            </a:r>
            <a:r>
              <a:rPr lang="en"/>
              <a:t> flying car that they </a:t>
            </a:r>
            <a:r>
              <a:rPr lang="en"/>
              <a:t>had. It could drive then fly and drive again like nothing happen. This car had a fiberglass shield to protect it. It was the last car to get FAA approval. Ford Motor CO. was gonna market this but then the oil crisis had started. </a:t>
            </a:r>
            <a:endParaRPr/>
          </a:p>
        </p:txBody>
      </p:sp>
      <p:pic>
        <p:nvPicPr>
          <p:cNvPr id="988" name="Google Shape;988;p35"/>
          <p:cNvPicPr preferRelativeResize="0"/>
          <p:nvPr/>
        </p:nvPicPr>
        <p:blipFill>
          <a:blip r:embed="rId3">
            <a:alphaModFix/>
          </a:blip>
          <a:stretch>
            <a:fillRect/>
          </a:stretch>
        </p:blipFill>
        <p:spPr>
          <a:xfrm>
            <a:off x="5016675" y="228250"/>
            <a:ext cx="3901646" cy="2488550"/>
          </a:xfrm>
          <a:prstGeom prst="rect">
            <a:avLst/>
          </a:prstGeom>
          <a:noFill/>
          <a:ln>
            <a:noFill/>
          </a:ln>
        </p:spPr>
      </p:pic>
      <p:pic>
        <p:nvPicPr>
          <p:cNvPr id="989" name="Google Shape;989;p35"/>
          <p:cNvPicPr preferRelativeResize="0"/>
          <p:nvPr/>
        </p:nvPicPr>
        <p:blipFill>
          <a:blip r:embed="rId4">
            <a:alphaModFix/>
          </a:blip>
          <a:stretch>
            <a:fillRect/>
          </a:stretch>
        </p:blipFill>
        <p:spPr>
          <a:xfrm>
            <a:off x="4539350" y="2887900"/>
            <a:ext cx="3135813" cy="2121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36"/>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Plan &amp; </a:t>
            </a:r>
            <a:r>
              <a:rPr lang="en"/>
              <a:t>Implementation</a:t>
            </a:r>
            <a:endParaRPr/>
          </a:p>
        </p:txBody>
      </p:sp>
      <p:sp>
        <p:nvSpPr>
          <p:cNvPr id="995" name="Google Shape;995;p36"/>
          <p:cNvSpPr txBox="1"/>
          <p:nvPr>
            <p:ph idx="1" type="subTitle"/>
          </p:nvPr>
        </p:nvSpPr>
        <p:spPr>
          <a:xfrm>
            <a:off x="4785900" y="1313575"/>
            <a:ext cx="3645000" cy="219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Flying cars </a:t>
            </a:r>
            <a:r>
              <a:rPr lang="en" sz="1500"/>
              <a:t>would impact many people across the globe. It would reduce travel time and will ease traffic on the road. It would pretty much eliminate distance all together. But if it become more common among everyone it can become substantially more threatening. It will also have an impact on climate change and will reduce carbon emissions It will also foster economic accessibility and development</a:t>
            </a:r>
            <a:endParaRPr sz="1500"/>
          </a:p>
        </p:txBody>
      </p:sp>
      <p:pic>
        <p:nvPicPr>
          <p:cNvPr id="996" name="Google Shape;996;p36"/>
          <p:cNvPicPr preferRelativeResize="0"/>
          <p:nvPr/>
        </p:nvPicPr>
        <p:blipFill>
          <a:blip r:embed="rId3">
            <a:alphaModFix/>
          </a:blip>
          <a:stretch>
            <a:fillRect/>
          </a:stretch>
        </p:blipFill>
        <p:spPr>
          <a:xfrm>
            <a:off x="272725" y="1017725"/>
            <a:ext cx="2705100" cy="2053425"/>
          </a:xfrm>
          <a:prstGeom prst="rect">
            <a:avLst/>
          </a:prstGeom>
          <a:noFill/>
          <a:ln>
            <a:noFill/>
          </a:ln>
        </p:spPr>
      </p:pic>
      <p:pic>
        <p:nvPicPr>
          <p:cNvPr id="997" name="Google Shape;997;p36"/>
          <p:cNvPicPr preferRelativeResize="0"/>
          <p:nvPr/>
        </p:nvPicPr>
        <p:blipFill>
          <a:blip r:embed="rId4">
            <a:alphaModFix/>
          </a:blip>
          <a:stretch>
            <a:fillRect/>
          </a:stretch>
        </p:blipFill>
        <p:spPr>
          <a:xfrm>
            <a:off x="2007224" y="3167000"/>
            <a:ext cx="2470000" cy="1852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Pros</a:t>
            </a:r>
            <a:endParaRPr/>
          </a:p>
        </p:txBody>
      </p:sp>
      <p:sp>
        <p:nvSpPr>
          <p:cNvPr id="1003" name="Google Shape;1003;p37"/>
          <p:cNvSpPr txBox="1"/>
          <p:nvPr>
            <p:ph idx="2" type="subTitle"/>
          </p:nvPr>
        </p:nvSpPr>
        <p:spPr>
          <a:xfrm>
            <a:off x="720000" y="1117550"/>
            <a:ext cx="3505800" cy="1882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sz="1400"/>
              <a:t>Not as manny traffic issues:</a:t>
            </a:r>
            <a:r>
              <a:rPr lang="en" sz="1400"/>
              <a:t> There is always construction or other </a:t>
            </a:r>
            <a:r>
              <a:rPr lang="en" sz="1400"/>
              <a:t>difficulties</a:t>
            </a:r>
            <a:r>
              <a:rPr lang="en" sz="1400"/>
              <a:t> on the road but with flying cars there won’t be as many of these problems</a:t>
            </a:r>
            <a:endParaRPr sz="1400"/>
          </a:p>
          <a:p>
            <a:pPr indent="-317500" lvl="0" marL="457200" rtl="0" algn="l">
              <a:spcBef>
                <a:spcPts val="0"/>
              </a:spcBef>
              <a:spcAft>
                <a:spcPts val="0"/>
              </a:spcAft>
              <a:buSzPts val="1400"/>
              <a:buChar char="●"/>
            </a:pPr>
            <a:r>
              <a:rPr b="1" lang="en" sz="1400"/>
              <a:t>Time saving:</a:t>
            </a:r>
            <a:r>
              <a:rPr lang="en" sz="1400"/>
              <a:t> With flying cars it will </a:t>
            </a:r>
            <a:r>
              <a:rPr lang="en" sz="1400"/>
              <a:t>reduce</a:t>
            </a:r>
            <a:r>
              <a:rPr lang="en" sz="1400"/>
              <a:t> </a:t>
            </a:r>
            <a:r>
              <a:rPr lang="en" sz="1400"/>
              <a:t>travel</a:t>
            </a:r>
            <a:r>
              <a:rPr lang="en" sz="1400"/>
              <a:t> time and allow you to get to </a:t>
            </a:r>
            <a:r>
              <a:rPr lang="en" sz="1400"/>
              <a:t>places</a:t>
            </a:r>
            <a:r>
              <a:rPr lang="en" sz="1400"/>
              <a:t> faster and more </a:t>
            </a:r>
            <a:r>
              <a:rPr lang="en" sz="1400"/>
              <a:t>efficiently</a:t>
            </a:r>
            <a:endParaRPr sz="1400"/>
          </a:p>
          <a:p>
            <a:pPr indent="-317500" lvl="0" marL="457200" rtl="0" algn="l">
              <a:spcBef>
                <a:spcPts val="0"/>
              </a:spcBef>
              <a:spcAft>
                <a:spcPts val="0"/>
              </a:spcAft>
              <a:buSzPts val="1400"/>
              <a:buChar char="●"/>
            </a:pPr>
            <a:r>
              <a:rPr b="1" lang="en" sz="1400"/>
              <a:t>Less </a:t>
            </a:r>
            <a:r>
              <a:rPr b="1" lang="en" sz="1400"/>
              <a:t>pollution:</a:t>
            </a:r>
            <a:r>
              <a:rPr b="1" lang="en" sz="1400"/>
              <a:t> </a:t>
            </a:r>
            <a:r>
              <a:rPr lang="en" sz="1400">
                <a:solidFill>
                  <a:schemeClr val="lt1"/>
                </a:solidFill>
              </a:rPr>
              <a:t> Zero emissions electric flying cars that also run on the ground reduce air pollution</a:t>
            </a:r>
            <a:endParaRPr sz="1400">
              <a:solidFill>
                <a:schemeClr val="lt1"/>
              </a:solidFill>
            </a:endParaRPr>
          </a:p>
          <a:p>
            <a:pPr indent="-317500" lvl="0" marL="457200" rtl="0" algn="l">
              <a:spcBef>
                <a:spcPts val="0"/>
              </a:spcBef>
              <a:spcAft>
                <a:spcPts val="0"/>
              </a:spcAft>
              <a:buSzPts val="1400"/>
              <a:buChar char="●"/>
            </a:pPr>
            <a:r>
              <a:rPr b="1" lang="en" sz="1400">
                <a:solidFill>
                  <a:schemeClr val="lt1"/>
                </a:solidFill>
              </a:rPr>
              <a:t>Better Fuel Economy: </a:t>
            </a:r>
            <a:r>
              <a:rPr lang="en" sz="1400">
                <a:solidFill>
                  <a:schemeClr val="lt1"/>
                </a:solidFill>
              </a:rPr>
              <a:t>Electric propulsion systems use less energy or fuels compared to traditional combustion engines.</a:t>
            </a:r>
            <a:endParaRPr sz="1400">
              <a:solidFill>
                <a:schemeClr val="lt1"/>
              </a:solidFill>
            </a:endParaRPr>
          </a:p>
        </p:txBody>
      </p:sp>
      <p:pic>
        <p:nvPicPr>
          <p:cNvPr id="1004" name="Google Shape;1004;p37"/>
          <p:cNvPicPr preferRelativeResize="0"/>
          <p:nvPr/>
        </p:nvPicPr>
        <p:blipFill rotWithShape="1">
          <a:blip r:embed="rId3">
            <a:alphaModFix/>
          </a:blip>
          <a:srcRect b="0" l="0" r="0" t="55253"/>
          <a:stretch/>
        </p:blipFill>
        <p:spPr>
          <a:xfrm>
            <a:off x="278338" y="2942550"/>
            <a:ext cx="222225" cy="1211851"/>
          </a:xfrm>
          <a:prstGeom prst="rect">
            <a:avLst/>
          </a:prstGeom>
          <a:noFill/>
          <a:ln>
            <a:noFill/>
          </a:ln>
        </p:spPr>
      </p:pic>
      <p:pic>
        <p:nvPicPr>
          <p:cNvPr id="1005" name="Google Shape;1005;p37"/>
          <p:cNvPicPr preferRelativeResize="0"/>
          <p:nvPr/>
        </p:nvPicPr>
        <p:blipFill>
          <a:blip r:embed="rId4">
            <a:alphaModFix/>
          </a:blip>
          <a:stretch>
            <a:fillRect/>
          </a:stretch>
        </p:blipFill>
        <p:spPr>
          <a:xfrm>
            <a:off x="5897175" y="1260375"/>
            <a:ext cx="2838525" cy="1597150"/>
          </a:xfrm>
          <a:prstGeom prst="rect">
            <a:avLst/>
          </a:prstGeom>
          <a:noFill/>
          <a:ln>
            <a:noFill/>
          </a:ln>
        </p:spPr>
      </p:pic>
      <p:pic>
        <p:nvPicPr>
          <p:cNvPr id="1006" name="Google Shape;1006;p37"/>
          <p:cNvPicPr preferRelativeResize="0"/>
          <p:nvPr/>
        </p:nvPicPr>
        <p:blipFill>
          <a:blip r:embed="rId5">
            <a:alphaModFix/>
          </a:blip>
          <a:stretch>
            <a:fillRect/>
          </a:stretch>
        </p:blipFill>
        <p:spPr>
          <a:xfrm>
            <a:off x="4378200" y="3009925"/>
            <a:ext cx="3521182" cy="1981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Cons/ Downside</a:t>
            </a:r>
            <a:endParaRPr/>
          </a:p>
        </p:txBody>
      </p:sp>
      <p:sp>
        <p:nvSpPr>
          <p:cNvPr id="1012" name="Google Shape;1012;p38"/>
          <p:cNvSpPr txBox="1"/>
          <p:nvPr/>
        </p:nvSpPr>
        <p:spPr>
          <a:xfrm>
            <a:off x="663800" y="1319625"/>
            <a:ext cx="3757800" cy="28437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chemeClr val="lt2"/>
              </a:buClr>
              <a:buSzPts val="2100"/>
              <a:buFont typeface="Inter"/>
              <a:buChar char="●"/>
            </a:pPr>
            <a:r>
              <a:rPr lang="en" sz="2100">
                <a:solidFill>
                  <a:schemeClr val="lt2"/>
                </a:solidFill>
                <a:latin typeface="Inter"/>
                <a:ea typeface="Inter"/>
                <a:cs typeface="Inter"/>
                <a:sym typeface="Inter"/>
              </a:rPr>
              <a:t> Very </a:t>
            </a:r>
            <a:r>
              <a:rPr lang="en" sz="2100">
                <a:solidFill>
                  <a:schemeClr val="lt2"/>
                </a:solidFill>
                <a:latin typeface="Inter"/>
                <a:ea typeface="Inter"/>
                <a:cs typeface="Inter"/>
                <a:sym typeface="Inter"/>
              </a:rPr>
              <a:t>expensive</a:t>
            </a:r>
            <a:r>
              <a:rPr lang="en" sz="2100">
                <a:solidFill>
                  <a:schemeClr val="lt2"/>
                </a:solidFill>
                <a:latin typeface="Inter"/>
                <a:ea typeface="Inter"/>
                <a:cs typeface="Inter"/>
                <a:sym typeface="Inter"/>
              </a:rPr>
              <a:t> to build </a:t>
            </a:r>
            <a:endParaRPr sz="2100">
              <a:solidFill>
                <a:schemeClr val="lt2"/>
              </a:solidFill>
              <a:latin typeface="Inter"/>
              <a:ea typeface="Inter"/>
              <a:cs typeface="Inter"/>
              <a:sym typeface="Inter"/>
            </a:endParaRPr>
          </a:p>
          <a:p>
            <a:pPr indent="-361950" lvl="0" marL="457200" rtl="0" algn="l">
              <a:spcBef>
                <a:spcPts val="0"/>
              </a:spcBef>
              <a:spcAft>
                <a:spcPts val="0"/>
              </a:spcAft>
              <a:buClr>
                <a:schemeClr val="lt2"/>
              </a:buClr>
              <a:buSzPts val="2100"/>
              <a:buFont typeface="Inter"/>
              <a:buChar char="●"/>
            </a:pPr>
            <a:r>
              <a:rPr lang="en" sz="2100">
                <a:solidFill>
                  <a:schemeClr val="lt2"/>
                </a:solidFill>
                <a:latin typeface="Inter"/>
                <a:ea typeface="Inter"/>
                <a:cs typeface="Inter"/>
                <a:sym typeface="Inter"/>
              </a:rPr>
              <a:t> Flying car crashes which could be very </a:t>
            </a:r>
            <a:r>
              <a:rPr lang="en" sz="2100">
                <a:solidFill>
                  <a:schemeClr val="lt2"/>
                </a:solidFill>
                <a:latin typeface="Inter"/>
                <a:ea typeface="Inter"/>
                <a:cs typeface="Inter"/>
                <a:sym typeface="Inter"/>
              </a:rPr>
              <a:t>dangerous</a:t>
            </a:r>
            <a:r>
              <a:rPr lang="en" sz="2100">
                <a:solidFill>
                  <a:schemeClr val="lt2"/>
                </a:solidFill>
                <a:latin typeface="Inter"/>
                <a:ea typeface="Inter"/>
                <a:cs typeface="Inter"/>
                <a:sym typeface="Inter"/>
              </a:rPr>
              <a:t>. </a:t>
            </a:r>
            <a:endParaRPr sz="2100">
              <a:solidFill>
                <a:schemeClr val="lt2"/>
              </a:solidFill>
              <a:latin typeface="Inter"/>
              <a:ea typeface="Inter"/>
              <a:cs typeface="Inter"/>
              <a:sym typeface="Inter"/>
            </a:endParaRPr>
          </a:p>
          <a:p>
            <a:pPr indent="-361950" lvl="0" marL="457200" rtl="0" algn="l">
              <a:spcBef>
                <a:spcPts val="0"/>
              </a:spcBef>
              <a:spcAft>
                <a:spcPts val="0"/>
              </a:spcAft>
              <a:buClr>
                <a:schemeClr val="lt2"/>
              </a:buClr>
              <a:buSzPts val="2100"/>
              <a:buFont typeface="Inter"/>
              <a:buChar char="●"/>
            </a:pPr>
            <a:r>
              <a:rPr lang="en" sz="2100">
                <a:solidFill>
                  <a:schemeClr val="lt2"/>
                </a:solidFill>
                <a:latin typeface="Inter"/>
                <a:ea typeface="Inter"/>
                <a:cs typeface="Inter"/>
                <a:sym typeface="Inter"/>
              </a:rPr>
              <a:t> You would need a </a:t>
            </a:r>
            <a:r>
              <a:rPr lang="en" sz="2100">
                <a:solidFill>
                  <a:schemeClr val="lt2"/>
                </a:solidFill>
                <a:latin typeface="Inter"/>
                <a:ea typeface="Inter"/>
                <a:cs typeface="Inter"/>
                <a:sym typeface="Inter"/>
              </a:rPr>
              <a:t>specialized</a:t>
            </a:r>
            <a:r>
              <a:rPr lang="en" sz="2100">
                <a:solidFill>
                  <a:schemeClr val="lt2"/>
                </a:solidFill>
                <a:latin typeface="Inter"/>
                <a:ea typeface="Inter"/>
                <a:cs typeface="Inter"/>
                <a:sym typeface="Inter"/>
              </a:rPr>
              <a:t> </a:t>
            </a:r>
            <a:r>
              <a:rPr lang="en" sz="2100">
                <a:solidFill>
                  <a:schemeClr val="lt2"/>
                </a:solidFill>
                <a:latin typeface="Inter"/>
                <a:ea typeface="Inter"/>
                <a:cs typeface="Inter"/>
                <a:sym typeface="Inter"/>
              </a:rPr>
              <a:t>license</a:t>
            </a:r>
            <a:r>
              <a:rPr lang="en" sz="2100">
                <a:solidFill>
                  <a:schemeClr val="lt2"/>
                </a:solidFill>
                <a:latin typeface="Inter"/>
                <a:ea typeface="Inter"/>
                <a:cs typeface="Inter"/>
                <a:sym typeface="Inter"/>
              </a:rPr>
              <a:t> to be able to drive it around </a:t>
            </a:r>
            <a:r>
              <a:rPr lang="en" sz="2100">
                <a:solidFill>
                  <a:schemeClr val="lt2"/>
                </a:solidFill>
                <a:latin typeface="Inter"/>
                <a:ea typeface="Inter"/>
                <a:cs typeface="Inter"/>
                <a:sym typeface="Inter"/>
              </a:rPr>
              <a:t>since</a:t>
            </a:r>
            <a:r>
              <a:rPr lang="en" sz="2100">
                <a:solidFill>
                  <a:schemeClr val="lt2"/>
                </a:solidFill>
                <a:latin typeface="Inter"/>
                <a:ea typeface="Inter"/>
                <a:cs typeface="Inter"/>
                <a:sym typeface="Inter"/>
              </a:rPr>
              <a:t> </a:t>
            </a:r>
            <a:r>
              <a:rPr lang="en" sz="2100">
                <a:solidFill>
                  <a:schemeClr val="lt2"/>
                </a:solidFill>
                <a:latin typeface="Inter"/>
                <a:ea typeface="Inter"/>
                <a:cs typeface="Inter"/>
                <a:sym typeface="Inter"/>
              </a:rPr>
              <a:t>it's</a:t>
            </a:r>
            <a:r>
              <a:rPr lang="en" sz="2100">
                <a:solidFill>
                  <a:schemeClr val="lt2"/>
                </a:solidFill>
                <a:latin typeface="Inter"/>
                <a:ea typeface="Inter"/>
                <a:cs typeface="Inter"/>
                <a:sym typeface="Inter"/>
              </a:rPr>
              <a:t> so </a:t>
            </a:r>
            <a:r>
              <a:rPr lang="en" sz="2100">
                <a:solidFill>
                  <a:schemeClr val="lt2"/>
                </a:solidFill>
                <a:latin typeface="Inter"/>
                <a:ea typeface="Inter"/>
                <a:cs typeface="Inter"/>
                <a:sym typeface="Inter"/>
              </a:rPr>
              <a:t>different</a:t>
            </a:r>
            <a:r>
              <a:rPr lang="en" sz="2100">
                <a:solidFill>
                  <a:schemeClr val="lt2"/>
                </a:solidFill>
                <a:latin typeface="Inter"/>
                <a:ea typeface="Inter"/>
                <a:cs typeface="Inter"/>
                <a:sym typeface="Inter"/>
              </a:rPr>
              <a:t> in the air. </a:t>
            </a:r>
            <a:endParaRPr sz="2100">
              <a:solidFill>
                <a:schemeClr val="lt2"/>
              </a:solidFill>
              <a:latin typeface="Inter"/>
              <a:ea typeface="Inter"/>
              <a:cs typeface="Inter"/>
              <a:sym typeface="Inter"/>
            </a:endParaRPr>
          </a:p>
          <a:p>
            <a:pPr indent="0" lvl="0" marL="457200" rtl="0" algn="l">
              <a:spcBef>
                <a:spcPts val="0"/>
              </a:spcBef>
              <a:spcAft>
                <a:spcPts val="0"/>
              </a:spcAft>
              <a:buNone/>
            </a:pPr>
            <a:r>
              <a:t/>
            </a:r>
            <a:endParaRPr sz="2100">
              <a:solidFill>
                <a:schemeClr val="lt2"/>
              </a:solidFill>
              <a:latin typeface="Inter"/>
              <a:ea typeface="Inter"/>
              <a:cs typeface="Inter"/>
              <a:sym typeface="Inter"/>
            </a:endParaRPr>
          </a:p>
          <a:p>
            <a:pPr indent="0" lvl="0" marL="457200" rtl="0" algn="l">
              <a:spcBef>
                <a:spcPts val="0"/>
              </a:spcBef>
              <a:spcAft>
                <a:spcPts val="0"/>
              </a:spcAft>
              <a:buNone/>
            </a:pPr>
            <a:r>
              <a:t/>
            </a:r>
            <a:endParaRPr sz="2100">
              <a:solidFill>
                <a:schemeClr val="lt2"/>
              </a:solidFill>
              <a:latin typeface="Inter"/>
              <a:ea typeface="Inter"/>
              <a:cs typeface="Inter"/>
              <a:sym typeface="Inter"/>
            </a:endParaRPr>
          </a:p>
        </p:txBody>
      </p:sp>
      <p:pic>
        <p:nvPicPr>
          <p:cNvPr id="1013" name="Google Shape;1013;p38"/>
          <p:cNvPicPr preferRelativeResize="0"/>
          <p:nvPr/>
        </p:nvPicPr>
        <p:blipFill>
          <a:blip r:embed="rId3">
            <a:alphaModFix/>
          </a:blip>
          <a:stretch>
            <a:fillRect/>
          </a:stretch>
        </p:blipFill>
        <p:spPr>
          <a:xfrm>
            <a:off x="4421600" y="1374625"/>
            <a:ext cx="4682650" cy="2622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Cons (continued)</a:t>
            </a:r>
            <a:endParaRPr/>
          </a:p>
        </p:txBody>
      </p:sp>
      <p:sp>
        <p:nvSpPr>
          <p:cNvPr id="1019" name="Google Shape;1019;p39"/>
          <p:cNvSpPr txBox="1"/>
          <p:nvPr>
            <p:ph idx="1" type="subTitle"/>
          </p:nvPr>
        </p:nvSpPr>
        <p:spPr>
          <a:xfrm>
            <a:off x="1125375" y="1498550"/>
            <a:ext cx="2983500" cy="30408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Fewer </a:t>
            </a:r>
            <a:r>
              <a:rPr lang="en" sz="1900"/>
              <a:t>Safety</a:t>
            </a:r>
            <a:r>
              <a:rPr lang="en" sz="1900"/>
              <a:t> Measures</a:t>
            </a:r>
            <a:endParaRPr sz="1900"/>
          </a:p>
          <a:p>
            <a:pPr indent="-349250" lvl="0" marL="457200" rtl="0" algn="l">
              <a:spcBef>
                <a:spcPts val="0"/>
              </a:spcBef>
              <a:spcAft>
                <a:spcPts val="0"/>
              </a:spcAft>
              <a:buSzPts val="1900"/>
              <a:buChar char="●"/>
            </a:pPr>
            <a:r>
              <a:rPr lang="en" sz="1900"/>
              <a:t>Breakdowns cab mean falling out of </a:t>
            </a:r>
            <a:r>
              <a:rPr lang="en" sz="1900"/>
              <a:t>the</a:t>
            </a:r>
            <a:r>
              <a:rPr lang="en" sz="1900"/>
              <a:t> sky</a:t>
            </a:r>
            <a:endParaRPr sz="1900"/>
          </a:p>
          <a:p>
            <a:pPr indent="-349250" lvl="0" marL="457200" rtl="0" algn="l">
              <a:spcBef>
                <a:spcPts val="0"/>
              </a:spcBef>
              <a:spcAft>
                <a:spcPts val="0"/>
              </a:spcAft>
              <a:buSzPts val="1900"/>
              <a:buChar char="●"/>
            </a:pPr>
            <a:r>
              <a:rPr lang="en" sz="1900"/>
              <a:t>Can be dangerous in bad weather</a:t>
            </a:r>
            <a:endParaRPr sz="1900"/>
          </a:p>
          <a:p>
            <a:pPr indent="-349250" lvl="0" marL="457200" rtl="0" algn="l">
              <a:spcBef>
                <a:spcPts val="0"/>
              </a:spcBef>
              <a:spcAft>
                <a:spcPts val="0"/>
              </a:spcAft>
              <a:buSzPts val="1900"/>
              <a:buChar char="●"/>
            </a:pPr>
            <a:r>
              <a:rPr lang="en" sz="1900"/>
              <a:t>Noise issues or noise pollution</a:t>
            </a:r>
            <a:endParaRPr sz="1900"/>
          </a:p>
        </p:txBody>
      </p:sp>
      <p:pic>
        <p:nvPicPr>
          <p:cNvPr id="1020" name="Google Shape;1020;p39"/>
          <p:cNvPicPr preferRelativeResize="0"/>
          <p:nvPr/>
        </p:nvPicPr>
        <p:blipFill>
          <a:blip r:embed="rId3">
            <a:alphaModFix/>
          </a:blip>
          <a:stretch>
            <a:fillRect/>
          </a:stretch>
        </p:blipFill>
        <p:spPr>
          <a:xfrm>
            <a:off x="3924350" y="1498550"/>
            <a:ext cx="4730326" cy="2412738"/>
          </a:xfrm>
          <a:prstGeom prst="rect">
            <a:avLst/>
          </a:prstGeom>
          <a:noFill/>
          <a:ln>
            <a:noFill/>
          </a:ln>
        </p:spPr>
      </p:pic>
      <p:sp>
        <p:nvSpPr>
          <p:cNvPr id="1021" name="Google Shape;1021;p39"/>
          <p:cNvSpPr/>
          <p:nvPr/>
        </p:nvSpPr>
        <p:spPr>
          <a:xfrm rot="-3064657">
            <a:off x="6338942" y="1746810"/>
            <a:ext cx="398716" cy="601166"/>
          </a:xfrm>
          <a:prstGeom prst="rtTriangle">
            <a:avLst/>
          </a:prstGeom>
          <a:solidFill>
            <a:srgbClr val="E76A2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p:txBody>
      </p:sp>
      <p:sp>
        <p:nvSpPr>
          <p:cNvPr id="1027" name="Google Shape;1027;p40"/>
          <p:cNvSpPr txBox="1"/>
          <p:nvPr>
            <p:ph idx="2" type="subTitle"/>
          </p:nvPr>
        </p:nvSpPr>
        <p:spPr>
          <a:xfrm>
            <a:off x="720000" y="1539025"/>
            <a:ext cx="3470400" cy="256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300"/>
              <a:t>We would like to see flying cars in the future. It has so many </a:t>
            </a:r>
            <a:r>
              <a:rPr lang="en" sz="1300"/>
              <a:t>benefits. But they have to be driven and sold to the right person. We like before purchasing one they would have to show they have a licence to drive in the sir or it could be very dangerous. On the other hand there are so many advantages we could get to better our society and environment all together.</a:t>
            </a:r>
            <a:endParaRPr sz="1300"/>
          </a:p>
        </p:txBody>
      </p:sp>
      <p:pic>
        <p:nvPicPr>
          <p:cNvPr id="1028" name="Google Shape;1028;p40"/>
          <p:cNvPicPr preferRelativeResize="0"/>
          <p:nvPr/>
        </p:nvPicPr>
        <p:blipFill>
          <a:blip r:embed="rId3">
            <a:alphaModFix/>
          </a:blip>
          <a:stretch>
            <a:fillRect/>
          </a:stretch>
        </p:blipFill>
        <p:spPr>
          <a:xfrm>
            <a:off x="5561000" y="1107453"/>
            <a:ext cx="3237101" cy="1822025"/>
          </a:xfrm>
          <a:prstGeom prst="rect">
            <a:avLst/>
          </a:prstGeom>
          <a:noFill/>
          <a:ln>
            <a:noFill/>
          </a:ln>
        </p:spPr>
      </p:pic>
      <p:pic>
        <p:nvPicPr>
          <p:cNvPr id="1029" name="Google Shape;1029;p40"/>
          <p:cNvPicPr preferRelativeResize="0"/>
          <p:nvPr/>
        </p:nvPicPr>
        <p:blipFill>
          <a:blip r:embed="rId4">
            <a:alphaModFix/>
          </a:blip>
          <a:stretch>
            <a:fillRect/>
          </a:stretch>
        </p:blipFill>
        <p:spPr>
          <a:xfrm>
            <a:off x="4342800" y="3081879"/>
            <a:ext cx="3394171" cy="190922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rtificial Intelligence in Finance Theme for Business by Slidego">
  <a:themeElements>
    <a:clrScheme name="Simple Light">
      <a:dk1>
        <a:srgbClr val="000000"/>
      </a:dk1>
      <a:lt1>
        <a:srgbClr val="FFFFFF"/>
      </a:lt1>
      <a:dk2>
        <a:srgbClr val="232121"/>
      </a:dk2>
      <a:lt2>
        <a:srgbClr val="F8F8F8"/>
      </a:lt2>
      <a:accent1>
        <a:srgbClr val="C92727"/>
      </a:accent1>
      <a:accent2>
        <a:srgbClr val="AA1D1D"/>
      </a:accent2>
      <a:accent3>
        <a:srgbClr val="C62828"/>
      </a:accent3>
      <a:accent4>
        <a:srgbClr val="E23D3D"/>
      </a:accent4>
      <a:accent5>
        <a:srgbClr val="EF5656"/>
      </a:accent5>
      <a:accent6>
        <a:srgbClr val="F76D6D"/>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